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571" r:id="rId5"/>
    <p:sldId id="257" r:id="rId6"/>
    <p:sldId id="262" r:id="rId7"/>
    <p:sldId id="263" r:id="rId8"/>
    <p:sldId id="264" r:id="rId9"/>
    <p:sldId id="576" r:id="rId10"/>
    <p:sldId id="583" r:id="rId11"/>
    <p:sldId id="261" r:id="rId12"/>
    <p:sldId id="577" r:id="rId13"/>
    <p:sldId id="578" r:id="rId14"/>
    <p:sldId id="567" r:id="rId15"/>
    <p:sldId id="566" r:id="rId16"/>
    <p:sldId id="269" r:id="rId17"/>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ja Offermann" initials="SO" lastIdx="3" clrIdx="0">
    <p:extLst>
      <p:ext uri="{19B8F6BF-5375-455C-9EA6-DF929625EA0E}">
        <p15:presenceInfo xmlns:p15="http://schemas.microsoft.com/office/powerpoint/2012/main" userId="S::sonja.offermann@awacademy.de::7e6f792e-bf13-4547-9f41-3fc92fd260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7364"/>
    <a:srgbClr val="049A78"/>
    <a:srgbClr val="012D28"/>
    <a:srgbClr val="A0FFCB"/>
    <a:srgbClr val="D0FF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090790-60CE-7F71-5BD3-2665F11E5693}" v="14" dt="2020-04-23T13:58:27.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70" autoAdjust="0"/>
    <p:restoredTop sz="84172" autoAdjust="0"/>
  </p:normalViewPr>
  <p:slideViewPr>
    <p:cSldViewPr snapToGrid="0">
      <p:cViewPr varScale="1">
        <p:scale>
          <a:sx n="76" d="100"/>
          <a:sy n="76" d="100"/>
        </p:scale>
        <p:origin x="16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line Bender" userId="S::caroline.bender@awacademy.de::ab071cd8-4ef9-4052-9259-7656edbdf229" providerId="AD" clId="Web-{DA090790-60CE-7F71-5BD3-2665F11E5693}"/>
    <pc:docChg chg="delSld modSld">
      <pc:chgData name="Caroline Bender" userId="S::caroline.bender@awacademy.de::ab071cd8-4ef9-4052-9259-7656edbdf229" providerId="AD" clId="Web-{DA090790-60CE-7F71-5BD3-2665F11E5693}" dt="2020-04-23T13:58:27.390" v="12"/>
      <pc:docMkLst>
        <pc:docMk/>
      </pc:docMkLst>
      <pc:sldChg chg="del">
        <pc:chgData name="Caroline Bender" userId="S::caroline.bender@awacademy.de::ab071cd8-4ef9-4052-9259-7656edbdf229" providerId="AD" clId="Web-{DA090790-60CE-7F71-5BD3-2665F11E5693}" dt="2020-04-23T13:57:21.280" v="3"/>
        <pc:sldMkLst>
          <pc:docMk/>
          <pc:sldMk cId="2541733765" sldId="256"/>
        </pc:sldMkLst>
      </pc:sldChg>
      <pc:sldChg chg="modSp">
        <pc:chgData name="Caroline Bender" userId="S::caroline.bender@awacademy.de::ab071cd8-4ef9-4052-9259-7656edbdf229" providerId="AD" clId="Web-{DA090790-60CE-7F71-5BD3-2665F11E5693}" dt="2020-04-23T13:57:52.186" v="5" actId="20577"/>
        <pc:sldMkLst>
          <pc:docMk/>
          <pc:sldMk cId="2915692732" sldId="264"/>
        </pc:sldMkLst>
        <pc:spChg chg="mod">
          <ac:chgData name="Caroline Bender" userId="S::caroline.bender@awacademy.de::ab071cd8-4ef9-4052-9259-7656edbdf229" providerId="AD" clId="Web-{DA090790-60CE-7F71-5BD3-2665F11E5693}" dt="2020-04-23T13:57:52.186" v="5" actId="20577"/>
          <ac:spMkLst>
            <pc:docMk/>
            <pc:sldMk cId="2915692732" sldId="264"/>
            <ac:spMk id="7" creationId="{6F3CDFF4-9D5F-4F79-B2F0-9F9182FF9F65}"/>
          </ac:spMkLst>
        </pc:spChg>
      </pc:sldChg>
      <pc:sldChg chg="del">
        <pc:chgData name="Caroline Bender" userId="S::caroline.bender@awacademy.de::ab071cd8-4ef9-4052-9259-7656edbdf229" providerId="AD" clId="Web-{DA090790-60CE-7F71-5BD3-2665F11E5693}" dt="2020-04-23T13:57:21.280" v="2"/>
        <pc:sldMkLst>
          <pc:docMk/>
          <pc:sldMk cId="4221098390" sldId="271"/>
        </pc:sldMkLst>
      </pc:sldChg>
      <pc:sldChg chg="del">
        <pc:chgData name="Caroline Bender" userId="S::caroline.bender@awacademy.de::ab071cd8-4ef9-4052-9259-7656edbdf229" providerId="AD" clId="Web-{DA090790-60CE-7F71-5BD3-2665F11E5693}" dt="2020-04-23T13:57:21.265" v="1"/>
        <pc:sldMkLst>
          <pc:docMk/>
          <pc:sldMk cId="24596174" sldId="272"/>
        </pc:sldMkLst>
      </pc:sldChg>
      <pc:sldChg chg="del">
        <pc:chgData name="Caroline Bender" userId="S::caroline.bender@awacademy.de::ab071cd8-4ef9-4052-9259-7656edbdf229" providerId="AD" clId="Web-{DA090790-60CE-7F71-5BD3-2665F11E5693}" dt="2020-04-23T13:57:21.265" v="0"/>
        <pc:sldMkLst>
          <pc:docMk/>
          <pc:sldMk cId="3707144464" sldId="273"/>
        </pc:sldMkLst>
      </pc:sldChg>
      <pc:sldChg chg="del">
        <pc:chgData name="Caroline Bender" userId="S::caroline.bender@awacademy.de::ab071cd8-4ef9-4052-9259-7656edbdf229" providerId="AD" clId="Web-{DA090790-60CE-7F71-5BD3-2665F11E5693}" dt="2020-04-23T13:58:14.952" v="8"/>
        <pc:sldMkLst>
          <pc:docMk/>
          <pc:sldMk cId="1054502143" sldId="275"/>
        </pc:sldMkLst>
      </pc:sldChg>
      <pc:sldChg chg="del">
        <pc:chgData name="Caroline Bender" userId="S::caroline.bender@awacademy.de::ab071cd8-4ef9-4052-9259-7656edbdf229" providerId="AD" clId="Web-{DA090790-60CE-7F71-5BD3-2665F11E5693}" dt="2020-04-23T13:58:24.421" v="11"/>
        <pc:sldMkLst>
          <pc:docMk/>
          <pc:sldMk cId="85466942" sldId="573"/>
        </pc:sldMkLst>
      </pc:sldChg>
      <pc:sldChg chg="del">
        <pc:chgData name="Caroline Bender" userId="S::caroline.bender@awacademy.de::ab071cd8-4ef9-4052-9259-7656edbdf229" providerId="AD" clId="Web-{DA090790-60CE-7F71-5BD3-2665F11E5693}" dt="2020-04-23T13:58:27.390" v="12"/>
        <pc:sldMkLst>
          <pc:docMk/>
          <pc:sldMk cId="2415465382" sldId="574"/>
        </pc:sldMkLst>
      </pc:sldChg>
      <pc:sldChg chg="del">
        <pc:chgData name="Caroline Bender" userId="S::caroline.bender@awacademy.de::ab071cd8-4ef9-4052-9259-7656edbdf229" providerId="AD" clId="Web-{DA090790-60CE-7F71-5BD3-2665F11E5693}" dt="2020-04-23T13:58:14.952" v="7"/>
        <pc:sldMkLst>
          <pc:docMk/>
          <pc:sldMk cId="556943430" sldId="579"/>
        </pc:sldMkLst>
      </pc:sldChg>
      <pc:sldChg chg="del">
        <pc:chgData name="Caroline Bender" userId="S::caroline.bender@awacademy.de::ab071cd8-4ef9-4052-9259-7656edbdf229" providerId="AD" clId="Web-{DA090790-60CE-7F71-5BD3-2665F11E5693}" dt="2020-04-23T13:58:14.952" v="6"/>
        <pc:sldMkLst>
          <pc:docMk/>
          <pc:sldMk cId="1111915074" sldId="580"/>
        </pc:sldMkLst>
      </pc:sldChg>
      <pc:sldChg chg="del">
        <pc:chgData name="Caroline Bender" userId="S::caroline.bender@awacademy.de::ab071cd8-4ef9-4052-9259-7656edbdf229" providerId="AD" clId="Web-{DA090790-60CE-7F71-5BD3-2665F11E5693}" dt="2020-04-23T13:58:16.890" v="9"/>
        <pc:sldMkLst>
          <pc:docMk/>
          <pc:sldMk cId="2174062601" sldId="581"/>
        </pc:sldMkLst>
      </pc:sldChg>
      <pc:sldChg chg="del">
        <pc:chgData name="Caroline Bender" userId="S::caroline.bender@awacademy.de::ab071cd8-4ef9-4052-9259-7656edbdf229" providerId="AD" clId="Web-{DA090790-60CE-7F71-5BD3-2665F11E5693}" dt="2020-04-23T13:58:19.921" v="10"/>
        <pc:sldMkLst>
          <pc:docMk/>
          <pc:sldMk cId="1285814013" sldId="58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5795D6-1565-46E0-9D64-1735486783B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5362B48-9D70-40A6-9A2F-2A0A038AB0AB}">
      <dgm:prSet custT="1"/>
      <dgm:spPr/>
      <dgm:t>
        <a:bodyPr/>
        <a:lstStyle/>
        <a:p>
          <a:r>
            <a:rPr lang="de-DE" sz="1800" dirty="0"/>
            <a:t>Beschreiben klar und deutlich die Erwartungen an die Consultants.</a:t>
          </a:r>
          <a:endParaRPr lang="en-US" sz="1800" dirty="0"/>
        </a:p>
      </dgm:t>
    </dgm:pt>
    <dgm:pt modelId="{00F21402-0CA7-4E3A-B6EC-5E9FDBD0038D}" type="parTrans" cxnId="{6BB5BDCD-15F6-4C1F-AAD7-FE7F5C1B29D3}">
      <dgm:prSet/>
      <dgm:spPr/>
      <dgm:t>
        <a:bodyPr/>
        <a:lstStyle/>
        <a:p>
          <a:endParaRPr lang="en-US"/>
        </a:p>
      </dgm:t>
    </dgm:pt>
    <dgm:pt modelId="{66F11637-1A9B-42D7-B8B0-00A7CDF111F1}" type="sibTrans" cxnId="{6BB5BDCD-15F6-4C1F-AAD7-FE7F5C1B29D3}">
      <dgm:prSet/>
      <dgm:spPr/>
      <dgm:t>
        <a:bodyPr/>
        <a:lstStyle/>
        <a:p>
          <a:endParaRPr lang="en-US"/>
        </a:p>
      </dgm:t>
    </dgm:pt>
    <dgm:pt modelId="{ABABF442-F3E9-436F-86B9-C4DBB3F1BBF3}">
      <dgm:prSet custT="1"/>
      <dgm:spPr/>
      <dgm:t>
        <a:bodyPr/>
        <a:lstStyle/>
        <a:p>
          <a:r>
            <a:rPr lang="de-DE" sz="1800" dirty="0"/>
            <a:t>Befähigen die Consultants, sich gezielter vorzubereiten und zu arbeiten.</a:t>
          </a:r>
          <a:endParaRPr lang="en-US" sz="1800" dirty="0"/>
        </a:p>
      </dgm:t>
    </dgm:pt>
    <dgm:pt modelId="{564D14E1-617A-49CA-A89A-7139173B6A7D}" type="parTrans" cxnId="{D3799FE9-7860-42E5-AC21-25EC26A73635}">
      <dgm:prSet/>
      <dgm:spPr/>
      <dgm:t>
        <a:bodyPr/>
        <a:lstStyle/>
        <a:p>
          <a:endParaRPr lang="en-US"/>
        </a:p>
      </dgm:t>
    </dgm:pt>
    <dgm:pt modelId="{229DCA5A-ECC3-4D3F-8D14-7E0AA7B4D28A}" type="sibTrans" cxnId="{D3799FE9-7860-42E5-AC21-25EC26A73635}">
      <dgm:prSet/>
      <dgm:spPr/>
      <dgm:t>
        <a:bodyPr/>
        <a:lstStyle/>
        <a:p>
          <a:endParaRPr lang="en-US"/>
        </a:p>
      </dgm:t>
    </dgm:pt>
    <dgm:pt modelId="{01649C77-6E22-4A86-95C6-7202CC05238B}">
      <dgm:prSet custT="1"/>
      <dgm:spPr/>
      <dgm:t>
        <a:bodyPr/>
        <a:lstStyle/>
        <a:p>
          <a:r>
            <a:rPr lang="de-DE" sz="1800" dirty="0"/>
            <a:t>Die Forschung zeigt, dass eine Person umso engagierter ist, je vertrauter sie mit dem, was sie lernen wird, ist. Das Engagement beeinflusst die Motivation, die für die Lernfähigkeit unserer Consultants entscheidend ist.</a:t>
          </a:r>
          <a:endParaRPr lang="en-US" sz="1800" dirty="0"/>
        </a:p>
      </dgm:t>
    </dgm:pt>
    <dgm:pt modelId="{AD7D2B20-4599-4D71-ABA6-CF90173C20B3}" type="parTrans" cxnId="{41E210D2-C6D1-414F-B83C-E84DCDFCE049}">
      <dgm:prSet/>
      <dgm:spPr/>
      <dgm:t>
        <a:bodyPr/>
        <a:lstStyle/>
        <a:p>
          <a:endParaRPr lang="en-US"/>
        </a:p>
      </dgm:t>
    </dgm:pt>
    <dgm:pt modelId="{C35D8E57-790B-451B-8A14-95FB3126E806}" type="sibTrans" cxnId="{41E210D2-C6D1-414F-B83C-E84DCDFCE049}">
      <dgm:prSet/>
      <dgm:spPr/>
      <dgm:t>
        <a:bodyPr/>
        <a:lstStyle/>
        <a:p>
          <a:endParaRPr lang="en-US"/>
        </a:p>
      </dgm:t>
    </dgm:pt>
    <dgm:pt modelId="{BB575FDB-5356-44CF-8504-11C33968B31D}" type="pres">
      <dgm:prSet presAssocID="{FA5795D6-1565-46E0-9D64-1735486783B7}" presName="root" presStyleCnt="0">
        <dgm:presLayoutVars>
          <dgm:dir/>
          <dgm:resizeHandles val="exact"/>
        </dgm:presLayoutVars>
      </dgm:prSet>
      <dgm:spPr/>
    </dgm:pt>
    <dgm:pt modelId="{67C82310-DC26-4062-91BF-1C410341BA55}" type="pres">
      <dgm:prSet presAssocID="{85362B48-9D70-40A6-9A2F-2A0A038AB0AB}" presName="compNode" presStyleCnt="0"/>
      <dgm:spPr/>
    </dgm:pt>
    <dgm:pt modelId="{528D484F-EF0E-476B-932D-00FCA30E124F}" type="pres">
      <dgm:prSet presAssocID="{85362B48-9D70-40A6-9A2F-2A0A038AB0AB}" presName="bgRect" presStyleLbl="bgShp" presStyleIdx="0" presStyleCnt="3"/>
      <dgm:spPr>
        <a:solidFill>
          <a:schemeClr val="accent2"/>
        </a:solidFill>
      </dgm:spPr>
    </dgm:pt>
    <dgm:pt modelId="{6BB2DD00-3F55-47EA-92D9-969FB8E1E8FB}" type="pres">
      <dgm:prSet presAssocID="{85362B48-9D70-40A6-9A2F-2A0A038AB0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4AAF9BD7-40AD-45B1-B920-093DEB8E43FC}" type="pres">
      <dgm:prSet presAssocID="{85362B48-9D70-40A6-9A2F-2A0A038AB0AB}" presName="spaceRect" presStyleCnt="0"/>
      <dgm:spPr/>
    </dgm:pt>
    <dgm:pt modelId="{E8FC9DB3-F42A-43E8-AD0B-EB483D1D031A}" type="pres">
      <dgm:prSet presAssocID="{85362B48-9D70-40A6-9A2F-2A0A038AB0AB}" presName="parTx" presStyleLbl="revTx" presStyleIdx="0" presStyleCnt="3">
        <dgm:presLayoutVars>
          <dgm:chMax val="0"/>
          <dgm:chPref val="0"/>
        </dgm:presLayoutVars>
      </dgm:prSet>
      <dgm:spPr/>
    </dgm:pt>
    <dgm:pt modelId="{81946C48-2373-4A71-AD0E-AA4374BD7CED}" type="pres">
      <dgm:prSet presAssocID="{66F11637-1A9B-42D7-B8B0-00A7CDF111F1}" presName="sibTrans" presStyleCnt="0"/>
      <dgm:spPr/>
    </dgm:pt>
    <dgm:pt modelId="{0727FBC7-31AB-4C66-BE24-45FDAF008F3B}" type="pres">
      <dgm:prSet presAssocID="{ABABF442-F3E9-436F-86B9-C4DBB3F1BBF3}" presName="compNode" presStyleCnt="0"/>
      <dgm:spPr/>
    </dgm:pt>
    <dgm:pt modelId="{0921C5D9-4CD6-46BB-A8BB-F94DD8E5C285}" type="pres">
      <dgm:prSet presAssocID="{ABABF442-F3E9-436F-86B9-C4DBB3F1BBF3}" presName="bgRect" presStyleLbl="bgShp" presStyleIdx="1" presStyleCnt="3"/>
      <dgm:spPr>
        <a:solidFill>
          <a:schemeClr val="accent2"/>
        </a:solidFill>
      </dgm:spPr>
    </dgm:pt>
    <dgm:pt modelId="{54D1DA3B-1757-4D51-9B1E-CD9EF12607CF}" type="pres">
      <dgm:prSet presAssocID="{ABABF442-F3E9-436F-86B9-C4DBB3F1BB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58D28FA3-2CCF-4648-B3C5-67685F8697A1}" type="pres">
      <dgm:prSet presAssocID="{ABABF442-F3E9-436F-86B9-C4DBB3F1BBF3}" presName="spaceRect" presStyleCnt="0"/>
      <dgm:spPr/>
    </dgm:pt>
    <dgm:pt modelId="{29180B10-0BE3-4CE7-8628-60190DD8EA61}" type="pres">
      <dgm:prSet presAssocID="{ABABF442-F3E9-436F-86B9-C4DBB3F1BBF3}" presName="parTx" presStyleLbl="revTx" presStyleIdx="1" presStyleCnt="3">
        <dgm:presLayoutVars>
          <dgm:chMax val="0"/>
          <dgm:chPref val="0"/>
        </dgm:presLayoutVars>
      </dgm:prSet>
      <dgm:spPr/>
    </dgm:pt>
    <dgm:pt modelId="{6E50BFEE-3D30-4333-AD86-BCEF50432DBC}" type="pres">
      <dgm:prSet presAssocID="{229DCA5A-ECC3-4D3F-8D14-7E0AA7B4D28A}" presName="sibTrans" presStyleCnt="0"/>
      <dgm:spPr/>
    </dgm:pt>
    <dgm:pt modelId="{50A59BFF-B926-498F-B33B-20A0596BF014}" type="pres">
      <dgm:prSet presAssocID="{01649C77-6E22-4A86-95C6-7202CC05238B}" presName="compNode" presStyleCnt="0"/>
      <dgm:spPr/>
    </dgm:pt>
    <dgm:pt modelId="{05124B1C-4406-47EA-9302-EB07247BC7D0}" type="pres">
      <dgm:prSet presAssocID="{01649C77-6E22-4A86-95C6-7202CC05238B}" presName="bgRect" presStyleLbl="bgShp" presStyleIdx="2" presStyleCnt="3"/>
      <dgm:spPr>
        <a:solidFill>
          <a:schemeClr val="accent2"/>
        </a:solidFill>
      </dgm:spPr>
    </dgm:pt>
    <dgm:pt modelId="{B63E5171-9D34-444A-87DB-6E894D5F6A5F}" type="pres">
      <dgm:prSet presAssocID="{01649C77-6E22-4A86-95C6-7202CC0523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ions"/>
        </a:ext>
      </dgm:extLst>
    </dgm:pt>
    <dgm:pt modelId="{EC480798-8D70-4A0E-B8D3-457CE85298CF}" type="pres">
      <dgm:prSet presAssocID="{01649C77-6E22-4A86-95C6-7202CC05238B}" presName="spaceRect" presStyleCnt="0"/>
      <dgm:spPr/>
    </dgm:pt>
    <dgm:pt modelId="{00EB9A43-81B2-42C7-A82B-15484BBB6016}" type="pres">
      <dgm:prSet presAssocID="{01649C77-6E22-4A86-95C6-7202CC05238B}" presName="parTx" presStyleLbl="revTx" presStyleIdx="2" presStyleCnt="3">
        <dgm:presLayoutVars>
          <dgm:chMax val="0"/>
          <dgm:chPref val="0"/>
        </dgm:presLayoutVars>
      </dgm:prSet>
      <dgm:spPr/>
    </dgm:pt>
  </dgm:ptLst>
  <dgm:cxnLst>
    <dgm:cxn modelId="{D27E0829-10C6-48C5-AC92-32377AD02AC3}" type="presOf" srcId="{01649C77-6E22-4A86-95C6-7202CC05238B}" destId="{00EB9A43-81B2-42C7-A82B-15484BBB6016}" srcOrd="0" destOrd="0" presId="urn:microsoft.com/office/officeart/2018/2/layout/IconVerticalSolidList"/>
    <dgm:cxn modelId="{40E8A642-D35A-41A6-BB6D-94251DAEA81A}" type="presOf" srcId="{FA5795D6-1565-46E0-9D64-1735486783B7}" destId="{BB575FDB-5356-44CF-8504-11C33968B31D}" srcOrd="0" destOrd="0" presId="urn:microsoft.com/office/officeart/2018/2/layout/IconVerticalSolidList"/>
    <dgm:cxn modelId="{B3386349-9FBF-49EB-8D70-F3D5C2393932}" type="presOf" srcId="{85362B48-9D70-40A6-9A2F-2A0A038AB0AB}" destId="{E8FC9DB3-F42A-43E8-AD0B-EB483D1D031A}" srcOrd="0" destOrd="0" presId="urn:microsoft.com/office/officeart/2018/2/layout/IconVerticalSolidList"/>
    <dgm:cxn modelId="{1E9262A6-3E8F-412F-836D-7B240859F1AB}" type="presOf" srcId="{ABABF442-F3E9-436F-86B9-C4DBB3F1BBF3}" destId="{29180B10-0BE3-4CE7-8628-60190DD8EA61}" srcOrd="0" destOrd="0" presId="urn:microsoft.com/office/officeart/2018/2/layout/IconVerticalSolidList"/>
    <dgm:cxn modelId="{6BB5BDCD-15F6-4C1F-AAD7-FE7F5C1B29D3}" srcId="{FA5795D6-1565-46E0-9D64-1735486783B7}" destId="{85362B48-9D70-40A6-9A2F-2A0A038AB0AB}" srcOrd="0" destOrd="0" parTransId="{00F21402-0CA7-4E3A-B6EC-5E9FDBD0038D}" sibTransId="{66F11637-1A9B-42D7-B8B0-00A7CDF111F1}"/>
    <dgm:cxn modelId="{41E210D2-C6D1-414F-B83C-E84DCDFCE049}" srcId="{FA5795D6-1565-46E0-9D64-1735486783B7}" destId="{01649C77-6E22-4A86-95C6-7202CC05238B}" srcOrd="2" destOrd="0" parTransId="{AD7D2B20-4599-4D71-ABA6-CF90173C20B3}" sibTransId="{C35D8E57-790B-451B-8A14-95FB3126E806}"/>
    <dgm:cxn modelId="{D3799FE9-7860-42E5-AC21-25EC26A73635}" srcId="{FA5795D6-1565-46E0-9D64-1735486783B7}" destId="{ABABF442-F3E9-436F-86B9-C4DBB3F1BBF3}" srcOrd="1" destOrd="0" parTransId="{564D14E1-617A-49CA-A89A-7139173B6A7D}" sibTransId="{229DCA5A-ECC3-4D3F-8D14-7E0AA7B4D28A}"/>
    <dgm:cxn modelId="{24D60FD2-016D-4F5C-B610-E6F5FDD326C7}" type="presParOf" srcId="{BB575FDB-5356-44CF-8504-11C33968B31D}" destId="{67C82310-DC26-4062-91BF-1C410341BA55}" srcOrd="0" destOrd="0" presId="urn:microsoft.com/office/officeart/2018/2/layout/IconVerticalSolidList"/>
    <dgm:cxn modelId="{3DFBD064-A70D-4BBC-B17F-99115ED3787D}" type="presParOf" srcId="{67C82310-DC26-4062-91BF-1C410341BA55}" destId="{528D484F-EF0E-476B-932D-00FCA30E124F}" srcOrd="0" destOrd="0" presId="urn:microsoft.com/office/officeart/2018/2/layout/IconVerticalSolidList"/>
    <dgm:cxn modelId="{0B7F4F72-9B08-4A7A-9B30-5B135537D724}" type="presParOf" srcId="{67C82310-DC26-4062-91BF-1C410341BA55}" destId="{6BB2DD00-3F55-47EA-92D9-969FB8E1E8FB}" srcOrd="1" destOrd="0" presId="urn:microsoft.com/office/officeart/2018/2/layout/IconVerticalSolidList"/>
    <dgm:cxn modelId="{7EB67FF2-2A3F-451A-A4F0-4867DDCFE17C}" type="presParOf" srcId="{67C82310-DC26-4062-91BF-1C410341BA55}" destId="{4AAF9BD7-40AD-45B1-B920-093DEB8E43FC}" srcOrd="2" destOrd="0" presId="urn:microsoft.com/office/officeart/2018/2/layout/IconVerticalSolidList"/>
    <dgm:cxn modelId="{7F97F2BE-F42F-4C7E-8733-1F480810355F}" type="presParOf" srcId="{67C82310-DC26-4062-91BF-1C410341BA55}" destId="{E8FC9DB3-F42A-43E8-AD0B-EB483D1D031A}" srcOrd="3" destOrd="0" presId="urn:microsoft.com/office/officeart/2018/2/layout/IconVerticalSolidList"/>
    <dgm:cxn modelId="{31EB2FCC-F212-4965-823C-5A7B94B9CCCC}" type="presParOf" srcId="{BB575FDB-5356-44CF-8504-11C33968B31D}" destId="{81946C48-2373-4A71-AD0E-AA4374BD7CED}" srcOrd="1" destOrd="0" presId="urn:microsoft.com/office/officeart/2018/2/layout/IconVerticalSolidList"/>
    <dgm:cxn modelId="{EC1B9C67-B91C-435D-A66F-1050EE0CD90C}" type="presParOf" srcId="{BB575FDB-5356-44CF-8504-11C33968B31D}" destId="{0727FBC7-31AB-4C66-BE24-45FDAF008F3B}" srcOrd="2" destOrd="0" presId="urn:microsoft.com/office/officeart/2018/2/layout/IconVerticalSolidList"/>
    <dgm:cxn modelId="{73617E3C-5DE4-4716-B4FA-EFD54C06E9E1}" type="presParOf" srcId="{0727FBC7-31AB-4C66-BE24-45FDAF008F3B}" destId="{0921C5D9-4CD6-46BB-A8BB-F94DD8E5C285}" srcOrd="0" destOrd="0" presId="urn:microsoft.com/office/officeart/2018/2/layout/IconVerticalSolidList"/>
    <dgm:cxn modelId="{F87B80CD-D38B-49BD-80F3-672FD8EDB766}" type="presParOf" srcId="{0727FBC7-31AB-4C66-BE24-45FDAF008F3B}" destId="{54D1DA3B-1757-4D51-9B1E-CD9EF12607CF}" srcOrd="1" destOrd="0" presId="urn:microsoft.com/office/officeart/2018/2/layout/IconVerticalSolidList"/>
    <dgm:cxn modelId="{D8A4C1A5-3D1D-4767-BC56-C9E126F887B8}" type="presParOf" srcId="{0727FBC7-31AB-4C66-BE24-45FDAF008F3B}" destId="{58D28FA3-2CCF-4648-B3C5-67685F8697A1}" srcOrd="2" destOrd="0" presId="urn:microsoft.com/office/officeart/2018/2/layout/IconVerticalSolidList"/>
    <dgm:cxn modelId="{42536644-D202-4E34-BD69-DFC6DDFBDB9E}" type="presParOf" srcId="{0727FBC7-31AB-4C66-BE24-45FDAF008F3B}" destId="{29180B10-0BE3-4CE7-8628-60190DD8EA61}" srcOrd="3" destOrd="0" presId="urn:microsoft.com/office/officeart/2018/2/layout/IconVerticalSolidList"/>
    <dgm:cxn modelId="{EAEB0ACD-31CB-432E-A4FE-DC96D2477697}" type="presParOf" srcId="{BB575FDB-5356-44CF-8504-11C33968B31D}" destId="{6E50BFEE-3D30-4333-AD86-BCEF50432DBC}" srcOrd="3" destOrd="0" presId="urn:microsoft.com/office/officeart/2018/2/layout/IconVerticalSolidList"/>
    <dgm:cxn modelId="{E1923980-6CEC-427F-8812-7746154DC217}" type="presParOf" srcId="{BB575FDB-5356-44CF-8504-11C33968B31D}" destId="{50A59BFF-B926-498F-B33B-20A0596BF014}" srcOrd="4" destOrd="0" presId="urn:microsoft.com/office/officeart/2018/2/layout/IconVerticalSolidList"/>
    <dgm:cxn modelId="{5964C195-6D29-46AA-AFD3-15FFCF85952C}" type="presParOf" srcId="{50A59BFF-B926-498F-B33B-20A0596BF014}" destId="{05124B1C-4406-47EA-9302-EB07247BC7D0}" srcOrd="0" destOrd="0" presId="urn:microsoft.com/office/officeart/2018/2/layout/IconVerticalSolidList"/>
    <dgm:cxn modelId="{F529DE5D-DE75-4135-BC6A-DAC47087AA77}" type="presParOf" srcId="{50A59BFF-B926-498F-B33B-20A0596BF014}" destId="{B63E5171-9D34-444A-87DB-6E894D5F6A5F}" srcOrd="1" destOrd="0" presId="urn:microsoft.com/office/officeart/2018/2/layout/IconVerticalSolidList"/>
    <dgm:cxn modelId="{66B838F2-CBF0-42E1-86C4-F9751417F388}" type="presParOf" srcId="{50A59BFF-B926-498F-B33B-20A0596BF014}" destId="{EC480798-8D70-4A0E-B8D3-457CE85298CF}" srcOrd="2" destOrd="0" presId="urn:microsoft.com/office/officeart/2018/2/layout/IconVerticalSolidList"/>
    <dgm:cxn modelId="{2B5ACB30-A701-4197-A582-6D45B57EAC94}" type="presParOf" srcId="{50A59BFF-B926-498F-B33B-20A0596BF014}" destId="{00EB9A43-81B2-42C7-A82B-15484BBB601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D484F-EF0E-476B-932D-00FCA30E124F}">
      <dsp:nvSpPr>
        <dsp:cNvPr id="0" name=""/>
        <dsp:cNvSpPr/>
      </dsp:nvSpPr>
      <dsp:spPr>
        <a:xfrm>
          <a:off x="0" y="1942"/>
          <a:ext cx="8081589" cy="1088575"/>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6BB2DD00-3F55-47EA-92D9-969FB8E1E8FB}">
      <dsp:nvSpPr>
        <dsp:cNvPr id="0" name=""/>
        <dsp:cNvSpPr/>
      </dsp:nvSpPr>
      <dsp:spPr>
        <a:xfrm>
          <a:off x="329294" y="246871"/>
          <a:ext cx="599301" cy="598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FC9DB3-F42A-43E8-AD0B-EB483D1D031A}">
      <dsp:nvSpPr>
        <dsp:cNvPr id="0" name=""/>
        <dsp:cNvSpPr/>
      </dsp:nvSpPr>
      <dsp:spPr>
        <a:xfrm>
          <a:off x="1257890" y="1942"/>
          <a:ext cx="6707427" cy="1089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20" tIns="115320" rIns="115320" bIns="115320" numCol="1" spcCol="1270" anchor="ctr" anchorCtr="0">
          <a:noAutofit/>
        </a:bodyPr>
        <a:lstStyle/>
        <a:p>
          <a:pPr marL="0" lvl="0" indent="0" algn="l" defTabSz="800100">
            <a:lnSpc>
              <a:spcPct val="90000"/>
            </a:lnSpc>
            <a:spcBef>
              <a:spcPct val="0"/>
            </a:spcBef>
            <a:spcAft>
              <a:spcPct val="35000"/>
            </a:spcAft>
            <a:buNone/>
          </a:pPr>
          <a:r>
            <a:rPr lang="de-DE" sz="1800" kern="1200" dirty="0"/>
            <a:t>Beschreiben klar und deutlich die Erwartungen an die Consultants.</a:t>
          </a:r>
          <a:endParaRPr lang="en-US" sz="1800" kern="1200" dirty="0"/>
        </a:p>
      </dsp:txBody>
      <dsp:txXfrm>
        <a:off x="1257890" y="1942"/>
        <a:ext cx="6707427" cy="1089639"/>
      </dsp:txXfrm>
    </dsp:sp>
    <dsp:sp modelId="{0921C5D9-4CD6-46BB-A8BB-F94DD8E5C285}">
      <dsp:nvSpPr>
        <dsp:cNvPr id="0" name=""/>
        <dsp:cNvSpPr/>
      </dsp:nvSpPr>
      <dsp:spPr>
        <a:xfrm>
          <a:off x="0" y="1327180"/>
          <a:ext cx="8081589" cy="1088575"/>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54D1DA3B-1757-4D51-9B1E-CD9EF12607CF}">
      <dsp:nvSpPr>
        <dsp:cNvPr id="0" name=""/>
        <dsp:cNvSpPr/>
      </dsp:nvSpPr>
      <dsp:spPr>
        <a:xfrm>
          <a:off x="329294" y="1572109"/>
          <a:ext cx="599301" cy="598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180B10-0BE3-4CE7-8628-60190DD8EA61}">
      <dsp:nvSpPr>
        <dsp:cNvPr id="0" name=""/>
        <dsp:cNvSpPr/>
      </dsp:nvSpPr>
      <dsp:spPr>
        <a:xfrm>
          <a:off x="1257890" y="1327180"/>
          <a:ext cx="6707427" cy="1089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20" tIns="115320" rIns="115320" bIns="115320" numCol="1" spcCol="1270" anchor="ctr" anchorCtr="0">
          <a:noAutofit/>
        </a:bodyPr>
        <a:lstStyle/>
        <a:p>
          <a:pPr marL="0" lvl="0" indent="0" algn="l" defTabSz="800100">
            <a:lnSpc>
              <a:spcPct val="90000"/>
            </a:lnSpc>
            <a:spcBef>
              <a:spcPct val="0"/>
            </a:spcBef>
            <a:spcAft>
              <a:spcPct val="35000"/>
            </a:spcAft>
            <a:buNone/>
          </a:pPr>
          <a:r>
            <a:rPr lang="de-DE" sz="1800" kern="1200" dirty="0"/>
            <a:t>Befähigen die Consultants, sich gezielter vorzubereiten und zu arbeiten.</a:t>
          </a:r>
          <a:endParaRPr lang="en-US" sz="1800" kern="1200" dirty="0"/>
        </a:p>
      </dsp:txBody>
      <dsp:txXfrm>
        <a:off x="1257890" y="1327180"/>
        <a:ext cx="6707427" cy="1089639"/>
      </dsp:txXfrm>
    </dsp:sp>
    <dsp:sp modelId="{05124B1C-4406-47EA-9302-EB07247BC7D0}">
      <dsp:nvSpPr>
        <dsp:cNvPr id="0" name=""/>
        <dsp:cNvSpPr/>
      </dsp:nvSpPr>
      <dsp:spPr>
        <a:xfrm>
          <a:off x="0" y="2652417"/>
          <a:ext cx="8081589" cy="1088575"/>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B63E5171-9D34-444A-87DB-6E894D5F6A5F}">
      <dsp:nvSpPr>
        <dsp:cNvPr id="0" name=""/>
        <dsp:cNvSpPr/>
      </dsp:nvSpPr>
      <dsp:spPr>
        <a:xfrm>
          <a:off x="329616" y="2897347"/>
          <a:ext cx="599301" cy="598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EB9A43-81B2-42C7-A82B-15484BBB6016}">
      <dsp:nvSpPr>
        <dsp:cNvPr id="0" name=""/>
        <dsp:cNvSpPr/>
      </dsp:nvSpPr>
      <dsp:spPr>
        <a:xfrm>
          <a:off x="1258534" y="2652417"/>
          <a:ext cx="6707427" cy="1089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20" tIns="115320" rIns="115320" bIns="115320" numCol="1" spcCol="1270" anchor="ctr" anchorCtr="0">
          <a:noAutofit/>
        </a:bodyPr>
        <a:lstStyle/>
        <a:p>
          <a:pPr marL="0" lvl="0" indent="0" algn="l" defTabSz="800100">
            <a:lnSpc>
              <a:spcPct val="90000"/>
            </a:lnSpc>
            <a:spcBef>
              <a:spcPct val="0"/>
            </a:spcBef>
            <a:spcAft>
              <a:spcPct val="35000"/>
            </a:spcAft>
            <a:buNone/>
          </a:pPr>
          <a:r>
            <a:rPr lang="de-DE" sz="1800" kern="1200" dirty="0"/>
            <a:t>Die Forschung zeigt, dass eine Person umso engagierter ist, je vertrauter sie mit dem, was sie lernen wird, ist. Das Engagement beeinflusst die Motivation, die für die Lernfähigkeit unserer Consultants entscheidend ist.</a:t>
          </a:r>
          <a:endParaRPr lang="en-US" sz="1800" kern="1200" dirty="0"/>
        </a:p>
      </dsp:txBody>
      <dsp:txXfrm>
        <a:off x="1258534" y="2652417"/>
        <a:ext cx="6707427" cy="10896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21F0E-C2EF-4E5A-BB81-E16FD40E6AE8}" type="datetimeFigureOut">
              <a:rPr lang="en-US" smtClean="0"/>
              <a:t>4/23/2020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1BAA81-B532-4A07-A171-2093B949E575}" type="slidenum">
              <a:rPr lang="en-US" smtClean="0"/>
              <a:t>‹#›</a:t>
            </a:fld>
            <a:endParaRPr lang="en-US"/>
          </a:p>
        </p:txBody>
      </p:sp>
    </p:spTree>
    <p:extLst>
      <p:ext uri="{BB962C8B-B14F-4D97-AF65-F5344CB8AC3E}">
        <p14:creationId xmlns:p14="http://schemas.microsoft.com/office/powerpoint/2010/main" val="385623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Sonja</a:t>
            </a:r>
          </a:p>
        </p:txBody>
      </p:sp>
      <p:sp>
        <p:nvSpPr>
          <p:cNvPr id="4" name="Slide Number Placeholder 3"/>
          <p:cNvSpPr>
            <a:spLocks noGrp="1"/>
          </p:cNvSpPr>
          <p:nvPr>
            <p:ph type="sldNum" sz="quarter" idx="10"/>
          </p:nvPr>
        </p:nvSpPr>
        <p:spPr/>
        <p:txBody>
          <a:bodyPr/>
          <a:lstStyle/>
          <a:p>
            <a:fld id="{F81BAA81-B532-4A07-A171-2093B949E575}" type="slidenum">
              <a:rPr lang="en-US" smtClean="0"/>
              <a:t>5</a:t>
            </a:fld>
            <a:endParaRPr lang="en-US"/>
          </a:p>
        </p:txBody>
      </p:sp>
    </p:spTree>
    <p:extLst>
      <p:ext uri="{BB962C8B-B14F-4D97-AF65-F5344CB8AC3E}">
        <p14:creationId xmlns:p14="http://schemas.microsoft.com/office/powerpoint/2010/main" val="2958162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1BAA81-B532-4A07-A171-2093B949E575}" type="slidenum">
              <a:rPr lang="en-US" smtClean="0"/>
              <a:t>6</a:t>
            </a:fld>
            <a:endParaRPr lang="en-US" dirty="0"/>
          </a:p>
        </p:txBody>
      </p:sp>
    </p:spTree>
    <p:extLst>
      <p:ext uri="{BB962C8B-B14F-4D97-AF65-F5344CB8AC3E}">
        <p14:creationId xmlns:p14="http://schemas.microsoft.com/office/powerpoint/2010/main" val="166218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1BAA81-B532-4A07-A171-2093B949E575}" type="slidenum">
              <a:rPr lang="en-US" smtClean="0"/>
              <a:t>7</a:t>
            </a:fld>
            <a:endParaRPr lang="en-US" dirty="0"/>
          </a:p>
        </p:txBody>
      </p:sp>
    </p:spTree>
    <p:extLst>
      <p:ext uri="{BB962C8B-B14F-4D97-AF65-F5344CB8AC3E}">
        <p14:creationId xmlns:p14="http://schemas.microsoft.com/office/powerpoint/2010/main" val="402001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1BAA81-B532-4A07-A171-2093B949E575}" type="slidenum">
              <a:rPr lang="en-US" smtClean="0"/>
              <a:t>9</a:t>
            </a:fld>
            <a:endParaRPr lang="en-US"/>
          </a:p>
        </p:txBody>
      </p:sp>
    </p:spTree>
    <p:extLst>
      <p:ext uri="{BB962C8B-B14F-4D97-AF65-F5344CB8AC3E}">
        <p14:creationId xmlns:p14="http://schemas.microsoft.com/office/powerpoint/2010/main" val="408647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1BAA81-B532-4A07-A171-2093B949E575}" type="slidenum">
              <a:rPr lang="en-US" smtClean="0"/>
              <a:t>12</a:t>
            </a:fld>
            <a:endParaRPr lang="en-US" dirty="0"/>
          </a:p>
        </p:txBody>
      </p:sp>
    </p:spTree>
    <p:extLst>
      <p:ext uri="{BB962C8B-B14F-4D97-AF65-F5344CB8AC3E}">
        <p14:creationId xmlns:p14="http://schemas.microsoft.com/office/powerpoint/2010/main" val="259955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1BAA81-B532-4A07-A171-2093B949E575}" type="slidenum">
              <a:rPr lang="en-US" smtClean="0"/>
              <a:t>21</a:t>
            </a:fld>
            <a:endParaRPr lang="en-US"/>
          </a:p>
        </p:txBody>
      </p:sp>
    </p:spTree>
    <p:extLst>
      <p:ext uri="{BB962C8B-B14F-4D97-AF65-F5344CB8AC3E}">
        <p14:creationId xmlns:p14="http://schemas.microsoft.com/office/powerpoint/2010/main" val="2181790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pic>
        <p:nvPicPr>
          <p:cNvPr id="4" name="xx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3773" y="412125"/>
            <a:ext cx="1828804" cy="463297"/>
          </a:xfrm>
          <a:prstGeom prst="rect">
            <a:avLst/>
          </a:prstGeom>
        </p:spPr>
      </p:pic>
      <p:sp>
        <p:nvSpPr>
          <p:cNvPr id="2" name="Title 1"/>
          <p:cNvSpPr>
            <a:spLocks noGrp="1"/>
          </p:cNvSpPr>
          <p:nvPr>
            <p:ph type="ctrTitle" hasCustomPrompt="1"/>
          </p:nvPr>
        </p:nvSpPr>
        <p:spPr>
          <a:xfrm>
            <a:off x="658813" y="1122363"/>
            <a:ext cx="10117137" cy="2625389"/>
          </a:xfrm>
        </p:spPr>
        <p:txBody>
          <a:bodyPr anchor="b"/>
          <a:lstStyle>
            <a:lvl1pPr algn="l">
              <a:lnSpc>
                <a:spcPct val="82000"/>
              </a:lnSpc>
              <a:defRPr sz="6800" spc="-80" baseline="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658813" y="4146996"/>
            <a:ext cx="10117137" cy="105928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32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3" y="2106000"/>
            <a:ext cx="3101817"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2" name="Content Placeholder 2"/>
          <p:cNvSpPr>
            <a:spLocks noGrp="1"/>
          </p:cNvSpPr>
          <p:nvPr>
            <p:ph idx="15"/>
          </p:nvPr>
        </p:nvSpPr>
        <p:spPr>
          <a:xfrm>
            <a:off x="4185787" y="2106000"/>
            <a:ext cx="3101817"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15" name="Content Placeholder 2"/>
          <p:cNvSpPr>
            <a:spLocks noGrp="1"/>
          </p:cNvSpPr>
          <p:nvPr>
            <p:ph idx="18"/>
          </p:nvPr>
        </p:nvSpPr>
        <p:spPr>
          <a:xfrm>
            <a:off x="7662703" y="2106000"/>
            <a:ext cx="3101817"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a:extLst>
              <a:ext uri="{FF2B5EF4-FFF2-40B4-BE49-F238E27FC236}">
                <a16:creationId xmlns:a16="http://schemas.microsoft.com/office/drawing/2014/main" id="{3F59B53D-CCB8-4D80-A6A5-D90F970826E5}"/>
              </a:ext>
            </a:extLst>
          </p:cNvPr>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accent1"/>
                </a:solidFill>
              </a:defRPr>
            </a:lvl1pPr>
          </a:lstStyle>
          <a:p>
            <a:r>
              <a:rPr lang="en-US" dirty="0"/>
              <a:t>AW </a:t>
            </a:r>
            <a:r>
              <a:rPr lang="en-US" dirty="0" err="1"/>
              <a:t>Acadeemy</a:t>
            </a:r>
            <a:r>
              <a:rPr lang="en-US" dirty="0"/>
              <a:t> @ DTAG</a:t>
            </a:r>
          </a:p>
        </p:txBody>
      </p:sp>
    </p:spTree>
    <p:extLst>
      <p:ext uri="{BB962C8B-B14F-4D97-AF65-F5344CB8AC3E}">
        <p14:creationId xmlns:p14="http://schemas.microsoft.com/office/powerpoint/2010/main" val="1674186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arge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bIns="36000"/>
          <a:lstStyle/>
          <a:p>
            <a:r>
              <a:rPr lang="en-US" dirty="0"/>
              <a:t>Click to add title</a:t>
            </a:r>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4" name="Text Placeholder 7"/>
          <p:cNvSpPr>
            <a:spLocks noGrp="1"/>
          </p:cNvSpPr>
          <p:nvPr>
            <p:ph type="body" sz="quarter" idx="17"/>
          </p:nvPr>
        </p:nvSpPr>
        <p:spPr>
          <a:xfrm>
            <a:off x="658811" y="2286267"/>
            <a:ext cx="7732800" cy="3393316"/>
          </a:xfrm>
        </p:spPr>
        <p:txBody>
          <a:bodyPr anchor="t">
            <a:noAutofit/>
          </a:bodyPr>
          <a:lstStyle>
            <a:lvl1pPr marL="0" indent="0">
              <a:spcBef>
                <a:spcPts val="0"/>
              </a:spcBef>
              <a:buNone/>
              <a:defRPr sz="2400">
                <a:solidFill>
                  <a:schemeClr val="accent1"/>
                </a:solidFill>
                <a:latin typeface="+mn-lt"/>
              </a:defRPr>
            </a:lvl1pPr>
          </a:lstStyle>
          <a:p>
            <a:pPr lvl="0"/>
            <a:r>
              <a:rPr lang="en-US" dirty="0"/>
              <a:t>Edit Master text styles</a:t>
            </a:r>
          </a:p>
        </p:txBody>
      </p:sp>
      <p:sp>
        <p:nvSpPr>
          <p:cNvPr id="7" name="Footer Placeholder 4">
            <a:extLst>
              <a:ext uri="{FF2B5EF4-FFF2-40B4-BE49-F238E27FC236}">
                <a16:creationId xmlns:a16="http://schemas.microsoft.com/office/drawing/2014/main" id="{D9866523-F02F-43D3-813B-8974F9A57D3D}"/>
              </a:ext>
            </a:extLst>
          </p:cNvPr>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accent1"/>
                </a:solidFill>
              </a:defRPr>
            </a:lvl1pPr>
          </a:lstStyle>
          <a:p>
            <a:r>
              <a:rPr lang="en-US" dirty="0"/>
              <a:t>AW Academy @ DTAG</a:t>
            </a:r>
          </a:p>
        </p:txBody>
      </p:sp>
    </p:spTree>
    <p:extLst>
      <p:ext uri="{BB962C8B-B14F-4D97-AF65-F5344CB8AC3E}">
        <p14:creationId xmlns:p14="http://schemas.microsoft.com/office/powerpoint/2010/main" val="1179110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arge Text Dark gre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bIns="36000"/>
          <a:lstStyle>
            <a:lvl1pPr>
              <a:defRPr>
                <a:solidFill>
                  <a:schemeClr val="bg1"/>
                </a:solidFill>
              </a:defRPr>
            </a:lvl1pPr>
          </a:lstStyle>
          <a:p>
            <a:r>
              <a:rPr lang="en-US" dirty="0"/>
              <a:t>Click to add 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8C2536-0979-4352-A1C4-768983101040}" type="slidenum">
              <a:rPr lang="en-US" smtClean="0"/>
              <a:pPr/>
              <a:t>‹#›</a:t>
            </a:fld>
            <a:endParaRPr lang="en-US" dirty="0"/>
          </a:p>
        </p:txBody>
      </p:sp>
      <p:sp>
        <p:nvSpPr>
          <p:cNvPr id="14" name="Text Placeholder 7"/>
          <p:cNvSpPr>
            <a:spLocks noGrp="1"/>
          </p:cNvSpPr>
          <p:nvPr>
            <p:ph type="body" sz="quarter" idx="17"/>
          </p:nvPr>
        </p:nvSpPr>
        <p:spPr>
          <a:xfrm>
            <a:off x="658811" y="2286267"/>
            <a:ext cx="7732800" cy="3393316"/>
          </a:xfrm>
        </p:spPr>
        <p:txBody>
          <a:bodyPr anchor="t">
            <a:noAutofit/>
          </a:bodyPr>
          <a:lstStyle>
            <a:lvl1pPr marL="0" indent="0">
              <a:spcBef>
                <a:spcPts val="0"/>
              </a:spcBef>
              <a:buNone/>
              <a:defRPr sz="2400">
                <a:solidFill>
                  <a:schemeClr val="bg1"/>
                </a:solidFill>
                <a:latin typeface="+mn-lt"/>
              </a:defRPr>
            </a:lvl1pPr>
          </a:lstStyle>
          <a:p>
            <a:pPr lvl="0"/>
            <a:r>
              <a:rPr lang="en-US" dirty="0"/>
              <a:t>Edit Master text styles</a:t>
            </a:r>
          </a:p>
        </p:txBody>
      </p:sp>
      <p:sp>
        <p:nvSpPr>
          <p:cNvPr id="7" name="Footer Placeholder 4">
            <a:extLst>
              <a:ext uri="{FF2B5EF4-FFF2-40B4-BE49-F238E27FC236}">
                <a16:creationId xmlns:a16="http://schemas.microsoft.com/office/drawing/2014/main" id="{5F74C446-0A0C-4E6C-B9A3-9010DA3F5B82}"/>
              </a:ext>
            </a:extLst>
          </p:cNvPr>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bg1"/>
                </a:solidFill>
              </a:defRPr>
            </a:lvl1pPr>
          </a:lstStyle>
          <a:p>
            <a:r>
              <a:rPr lang="en-US" dirty="0"/>
              <a:t>AW Academy @ DTAG</a:t>
            </a:r>
          </a:p>
        </p:txBody>
      </p:sp>
    </p:spTree>
    <p:extLst>
      <p:ext uri="{BB962C8B-B14F-4D97-AF65-F5344CB8AC3E}">
        <p14:creationId xmlns:p14="http://schemas.microsoft.com/office/powerpoint/2010/main" val="2601834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arge Text Light 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bIns="36000"/>
          <a:lstStyle/>
          <a:p>
            <a:r>
              <a:rPr lang="en-US" dirty="0"/>
              <a:t>Click to add title</a:t>
            </a:r>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4" name="Text Placeholder 7"/>
          <p:cNvSpPr>
            <a:spLocks noGrp="1"/>
          </p:cNvSpPr>
          <p:nvPr>
            <p:ph type="body" sz="quarter" idx="17"/>
          </p:nvPr>
        </p:nvSpPr>
        <p:spPr>
          <a:xfrm>
            <a:off x="658811" y="2286267"/>
            <a:ext cx="7732800" cy="3393316"/>
          </a:xfrm>
        </p:spPr>
        <p:txBody>
          <a:bodyPr anchor="t">
            <a:noAutofit/>
          </a:bodyPr>
          <a:lstStyle>
            <a:lvl1pPr marL="0" indent="0">
              <a:spcBef>
                <a:spcPts val="0"/>
              </a:spcBef>
              <a:buNone/>
              <a:defRPr sz="2400">
                <a:solidFill>
                  <a:schemeClr val="accent1"/>
                </a:solidFill>
                <a:latin typeface="+mn-lt"/>
              </a:defRPr>
            </a:lvl1pPr>
          </a:lstStyle>
          <a:p>
            <a:pPr lvl="0"/>
            <a:r>
              <a:rPr lang="en-US" dirty="0"/>
              <a:t>Edit Master text styles</a:t>
            </a:r>
          </a:p>
        </p:txBody>
      </p:sp>
      <p:sp>
        <p:nvSpPr>
          <p:cNvPr id="7" name="Footer Placeholder 4">
            <a:extLst>
              <a:ext uri="{FF2B5EF4-FFF2-40B4-BE49-F238E27FC236}">
                <a16:creationId xmlns:a16="http://schemas.microsoft.com/office/drawing/2014/main" id="{8E9CBC6B-906D-4EFA-A9C3-05A558FD4AB0}"/>
              </a:ext>
            </a:extLst>
          </p:cNvPr>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bg1"/>
                </a:solidFill>
              </a:defRPr>
            </a:lvl1pPr>
          </a:lstStyle>
          <a:p>
            <a:r>
              <a:rPr lang="en-US" dirty="0"/>
              <a:t>AW Academy @ DTAG</a:t>
            </a:r>
          </a:p>
        </p:txBody>
      </p:sp>
    </p:spTree>
    <p:extLst>
      <p:ext uri="{BB962C8B-B14F-4D97-AF65-F5344CB8AC3E}">
        <p14:creationId xmlns:p14="http://schemas.microsoft.com/office/powerpoint/2010/main" val="4235400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4" y="2106000"/>
            <a:ext cx="3256364"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3" name="Picture Placeholder 12"/>
          <p:cNvSpPr>
            <a:spLocks noGrp="1"/>
          </p:cNvSpPr>
          <p:nvPr>
            <p:ph type="pic" sz="quarter" idx="15" hasCustomPrompt="1"/>
          </p:nvPr>
        </p:nvSpPr>
        <p:spPr>
          <a:xfrm>
            <a:off x="4365625" y="1483200"/>
            <a:ext cx="7167563" cy="4366800"/>
          </a:xfrm>
          <a:solidFill>
            <a:schemeClr val="bg1">
              <a:lumMod val="75000"/>
            </a:schemeClr>
          </a:solidFill>
        </p:spPr>
        <p:txBody>
          <a:bodyPr anchor="ctr"/>
          <a:lstStyle>
            <a:lvl1pPr marL="0" indent="0" algn="ctr">
              <a:buNone/>
              <a:defRPr sz="1400"/>
            </a:lvl1pPr>
          </a:lstStyle>
          <a:p>
            <a:r>
              <a:rPr lang="en-US" dirty="0"/>
              <a:t>Mark the placeholder and select image from content slide images in image gallery</a:t>
            </a:r>
          </a:p>
        </p:txBody>
      </p:sp>
      <p:sp>
        <p:nvSpPr>
          <p:cNvPr id="7" name="Title 6"/>
          <p:cNvSpPr>
            <a:spLocks noGrp="1"/>
          </p:cNvSpPr>
          <p:nvPr>
            <p:ph type="title"/>
          </p:nvPr>
        </p:nvSpPr>
        <p:spPr/>
        <p:txBody>
          <a:bodyPr/>
          <a:lstStyle/>
          <a:p>
            <a:r>
              <a:rPr lang="en-US" dirty="0"/>
              <a:t>Click to edit Master title style</a:t>
            </a:r>
          </a:p>
        </p:txBody>
      </p:sp>
      <p:sp>
        <p:nvSpPr>
          <p:cNvPr id="8" name="Footer Placeholder 4">
            <a:extLst>
              <a:ext uri="{FF2B5EF4-FFF2-40B4-BE49-F238E27FC236}">
                <a16:creationId xmlns:a16="http://schemas.microsoft.com/office/drawing/2014/main" id="{FF2DDB17-D872-417C-96B9-D807257E2C67}"/>
              </a:ext>
            </a:extLst>
          </p:cNvPr>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accent1"/>
                </a:solidFill>
              </a:defRPr>
            </a:lvl1pPr>
          </a:lstStyle>
          <a:p>
            <a:r>
              <a:rPr lang="en-US" dirty="0"/>
              <a:t>AW Academy @ DTAG</a:t>
            </a:r>
          </a:p>
        </p:txBody>
      </p:sp>
    </p:spTree>
    <p:extLst>
      <p:ext uri="{BB962C8B-B14F-4D97-AF65-F5344CB8AC3E}">
        <p14:creationId xmlns:p14="http://schemas.microsoft.com/office/powerpoint/2010/main" val="1907917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ide Content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4" y="2106000"/>
            <a:ext cx="4932000"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3" name="Picture Placeholder 12"/>
          <p:cNvSpPr>
            <a:spLocks noGrp="1"/>
          </p:cNvSpPr>
          <p:nvPr>
            <p:ph type="pic" sz="quarter" idx="15" hasCustomPrompt="1"/>
          </p:nvPr>
        </p:nvSpPr>
        <p:spPr>
          <a:xfrm>
            <a:off x="6210000" y="2106000"/>
            <a:ext cx="5324400" cy="3744000"/>
          </a:xfrm>
          <a:solidFill>
            <a:schemeClr val="bg1">
              <a:lumMod val="75000"/>
            </a:schemeClr>
          </a:solidFill>
        </p:spPr>
        <p:txBody>
          <a:bodyPr anchor="ctr"/>
          <a:lstStyle>
            <a:lvl1pPr marL="0" indent="0" algn="ctr">
              <a:buNone/>
              <a:defRPr sz="1400"/>
            </a:lvl1pPr>
          </a:lstStyle>
          <a:p>
            <a:r>
              <a:rPr lang="en-US" dirty="0"/>
              <a:t>Mark the placeholder and select image from content slide images in image gallery</a:t>
            </a:r>
          </a:p>
        </p:txBody>
      </p:sp>
      <p:sp>
        <p:nvSpPr>
          <p:cNvPr id="7" name="Title 6"/>
          <p:cNvSpPr>
            <a:spLocks noGrp="1"/>
          </p:cNvSpPr>
          <p:nvPr>
            <p:ph type="title"/>
          </p:nvPr>
        </p:nvSpPr>
        <p:spPr/>
        <p:txBody>
          <a:bodyPr/>
          <a:lstStyle/>
          <a:p>
            <a:r>
              <a:rPr lang="en-US" dirty="0"/>
              <a:t>Click to edit Master title style</a:t>
            </a:r>
          </a:p>
        </p:txBody>
      </p:sp>
      <p:sp>
        <p:nvSpPr>
          <p:cNvPr id="8" name="Footer Placeholder 4">
            <a:extLst>
              <a:ext uri="{FF2B5EF4-FFF2-40B4-BE49-F238E27FC236}">
                <a16:creationId xmlns:a16="http://schemas.microsoft.com/office/drawing/2014/main" id="{E3D48407-6E6E-416B-8883-DB8553BC5B1E}"/>
              </a:ext>
            </a:extLst>
          </p:cNvPr>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accent1"/>
                </a:solidFill>
              </a:defRPr>
            </a:lvl1pPr>
          </a:lstStyle>
          <a:p>
            <a:r>
              <a:rPr lang="en-US" dirty="0"/>
              <a:t>AW Academy @ DTAG</a:t>
            </a:r>
          </a:p>
        </p:txBody>
      </p:sp>
    </p:spTree>
    <p:extLst>
      <p:ext uri="{BB962C8B-B14F-4D97-AF65-F5344CB8AC3E}">
        <p14:creationId xmlns:p14="http://schemas.microsoft.com/office/powerpoint/2010/main" val="4207727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Image and Text">
    <p:spTree>
      <p:nvGrpSpPr>
        <p:cNvPr id="1" name=""/>
        <p:cNvGrpSpPr/>
        <p:nvPr/>
      </p:nvGrpSpPr>
      <p:grpSpPr>
        <a:xfrm>
          <a:off x="0" y="0"/>
          <a:ext cx="0" cy="0"/>
          <a:chOff x="0" y="0"/>
          <a:chExt cx="0" cy="0"/>
        </a:xfrm>
      </p:grpSpPr>
      <p:sp>
        <p:nvSpPr>
          <p:cNvPr id="13" name="Picture Placeholder 12"/>
          <p:cNvSpPr>
            <a:spLocks noGrp="1"/>
          </p:cNvSpPr>
          <p:nvPr>
            <p:ph type="pic" sz="quarter" idx="15" hasCustomPrompt="1"/>
          </p:nvPr>
        </p:nvSpPr>
        <p:spPr>
          <a:xfrm>
            <a:off x="0" y="-2147"/>
            <a:ext cx="12192000" cy="6859718"/>
          </a:xfrm>
          <a:solidFill>
            <a:schemeClr val="bg1">
              <a:lumMod val="75000"/>
            </a:schemeClr>
          </a:solidFill>
        </p:spPr>
        <p:txBody>
          <a:bodyPr anchor="t"/>
          <a:lstStyle>
            <a:lvl1pPr marL="0" marR="0" indent="0" algn="ctr" defTabSz="914400" rtl="0" eaLnBrk="1" fontAlgn="auto" latinLnBrk="0" hangingPunct="1">
              <a:lnSpc>
                <a:spcPct val="90000"/>
              </a:lnSpc>
              <a:spcBef>
                <a:spcPts val="1400"/>
              </a:spcBef>
              <a:spcAft>
                <a:spcPts val="0"/>
              </a:spcAft>
              <a:buClr>
                <a:schemeClr val="accent3"/>
              </a:buClr>
              <a:buSzPct val="100000"/>
              <a:buFont typeface="Arial" panose="020B0604020202020204" pitchFamily="34" charset="0"/>
              <a:buNone/>
              <a:tabLst/>
              <a:defRPr>
                <a:solidFill>
                  <a:schemeClr val="bg1"/>
                </a:solidFill>
              </a:defRPr>
            </a:lvl1pPr>
          </a:lstStyle>
          <a:p>
            <a:r>
              <a:rPr lang="en-US" dirty="0"/>
              <a:t>Mark the placeholder and select image from large picture images in image gallery</a:t>
            </a:r>
          </a:p>
        </p:txBody>
      </p:sp>
      <p:sp>
        <p:nvSpPr>
          <p:cNvPr id="11" name="Text Placeholder 10"/>
          <p:cNvSpPr>
            <a:spLocks noGrp="1"/>
          </p:cNvSpPr>
          <p:nvPr>
            <p:ph type="body" sz="quarter" idx="16"/>
          </p:nvPr>
        </p:nvSpPr>
        <p:spPr>
          <a:xfrm>
            <a:off x="658813" y="2106000"/>
            <a:ext cx="4932000" cy="3744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658813" y="576000"/>
            <a:ext cx="4932000" cy="9000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6301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248C2536-0979-4352-A1C4-768983101040}" type="slidenum">
              <a:rPr lang="en-US" smtClean="0"/>
              <a:pPr/>
              <a:t>‹#›</a:t>
            </a:fld>
            <a:endParaRPr lang="en-US" dirty="0"/>
          </a:p>
        </p:txBody>
      </p:sp>
      <p:sp>
        <p:nvSpPr>
          <p:cNvPr id="14" name="Text Placeholder 7"/>
          <p:cNvSpPr>
            <a:spLocks noGrp="1"/>
          </p:cNvSpPr>
          <p:nvPr>
            <p:ph type="body" sz="quarter" idx="17" hasCustomPrompt="1"/>
          </p:nvPr>
        </p:nvSpPr>
        <p:spPr>
          <a:xfrm>
            <a:off x="658813" y="944563"/>
            <a:ext cx="10874374" cy="3196424"/>
          </a:xfrm>
        </p:spPr>
        <p:txBody>
          <a:bodyPr anchor="b">
            <a:noAutofit/>
          </a:bodyPr>
          <a:lstStyle>
            <a:lvl1pPr marL="0" indent="0" algn="ctr">
              <a:lnSpc>
                <a:spcPct val="82000"/>
              </a:lnSpc>
              <a:spcBef>
                <a:spcPts val="0"/>
              </a:spcBef>
              <a:buNone/>
              <a:defRPr sz="6600" i="1">
                <a:solidFill>
                  <a:schemeClr val="bg1"/>
                </a:solidFill>
                <a:latin typeface="+mn-lt"/>
              </a:defRPr>
            </a:lvl1pPr>
          </a:lstStyle>
          <a:p>
            <a:pPr lvl="0"/>
            <a:r>
              <a:rPr lang="en-US" dirty="0"/>
              <a:t>“Add quote”</a:t>
            </a:r>
          </a:p>
        </p:txBody>
      </p:sp>
      <p:sp>
        <p:nvSpPr>
          <p:cNvPr id="15" name="Text Placeholder 7"/>
          <p:cNvSpPr>
            <a:spLocks noGrp="1"/>
          </p:cNvSpPr>
          <p:nvPr>
            <p:ph type="body" sz="quarter" idx="18" hasCustomPrompt="1"/>
          </p:nvPr>
        </p:nvSpPr>
        <p:spPr>
          <a:xfrm>
            <a:off x="4398745" y="4507606"/>
            <a:ext cx="3394512" cy="1189932"/>
          </a:xfrm>
        </p:spPr>
        <p:txBody>
          <a:bodyPr anchor="t">
            <a:noAutofit/>
          </a:bodyPr>
          <a:lstStyle>
            <a:lvl1pPr marL="0" indent="0" algn="ctr">
              <a:spcBef>
                <a:spcPts val="0"/>
              </a:spcBef>
              <a:buNone/>
              <a:defRPr sz="2000">
                <a:solidFill>
                  <a:schemeClr val="bg1"/>
                </a:solidFill>
                <a:latin typeface="+mn-lt"/>
              </a:defRPr>
            </a:lvl1pPr>
          </a:lstStyle>
          <a:p>
            <a:pPr lvl="0"/>
            <a:r>
              <a:rPr lang="en-US" dirty="0"/>
              <a:t>Name</a:t>
            </a:r>
          </a:p>
        </p:txBody>
      </p:sp>
      <p:sp>
        <p:nvSpPr>
          <p:cNvPr id="7" name="Footer Placeholder 4">
            <a:extLst>
              <a:ext uri="{FF2B5EF4-FFF2-40B4-BE49-F238E27FC236}">
                <a16:creationId xmlns:a16="http://schemas.microsoft.com/office/drawing/2014/main" id="{2BD5A545-8E27-4178-AE06-3E31D7308633}"/>
              </a:ext>
            </a:extLst>
          </p:cNvPr>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bg1"/>
                </a:solidFill>
              </a:defRPr>
            </a:lvl1pPr>
          </a:lstStyle>
          <a:p>
            <a:r>
              <a:rPr lang="en-US" dirty="0"/>
              <a:t>AW Academy @ DTAG</a:t>
            </a:r>
          </a:p>
        </p:txBody>
      </p:sp>
    </p:spTree>
    <p:extLst>
      <p:ext uri="{BB962C8B-B14F-4D97-AF65-F5344CB8AC3E}">
        <p14:creationId xmlns:p14="http://schemas.microsoft.com/office/powerpoint/2010/main" val="3782606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lored Background">
    <p:bg>
      <p:bgPr>
        <a:solidFill>
          <a:schemeClr val="accent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248C2536-0979-4352-A1C4-768983101040}" type="slidenum">
              <a:rPr lang="en-US" smtClean="0"/>
              <a:pPr/>
              <a:t>‹#›</a:t>
            </a:fld>
            <a:endParaRPr lang="en-US" dirty="0"/>
          </a:p>
        </p:txBody>
      </p:sp>
      <p:sp>
        <p:nvSpPr>
          <p:cNvPr id="7" name="Content Placeholder 2"/>
          <p:cNvSpPr>
            <a:spLocks noGrp="1"/>
          </p:cNvSpPr>
          <p:nvPr>
            <p:ph idx="1"/>
          </p:nvPr>
        </p:nvSpPr>
        <p:spPr>
          <a:xfrm>
            <a:off x="658814" y="2106000"/>
            <a:ext cx="7732800" cy="3744000"/>
          </a:xfrm>
        </p:spPr>
        <p:txBody>
          <a:bodyPr/>
          <a:lstStyle>
            <a:lvl1pPr>
              <a:spcBef>
                <a:spcPts val="1400"/>
              </a:spcBef>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Footer Placeholder 4">
            <a:extLst>
              <a:ext uri="{FF2B5EF4-FFF2-40B4-BE49-F238E27FC236}">
                <a16:creationId xmlns:a16="http://schemas.microsoft.com/office/drawing/2014/main" id="{1503D2F6-D4A7-4B24-951B-C20FBA7D15C5}"/>
              </a:ext>
            </a:extLst>
          </p:cNvPr>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bg1"/>
                </a:solidFill>
              </a:defRPr>
            </a:lvl1pPr>
          </a:lstStyle>
          <a:p>
            <a:r>
              <a:rPr lang="en-US" dirty="0"/>
              <a:t>AW Academy @ DTAG</a:t>
            </a:r>
          </a:p>
        </p:txBody>
      </p:sp>
    </p:spTree>
    <p:extLst>
      <p:ext uri="{BB962C8B-B14F-4D97-AF65-F5344CB8AC3E}">
        <p14:creationId xmlns:p14="http://schemas.microsoft.com/office/powerpoint/2010/main" val="779642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50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8813" y="1122363"/>
            <a:ext cx="10117137" cy="2625389"/>
          </a:xfrm>
        </p:spPr>
        <p:txBody>
          <a:bodyPr anchor="b"/>
          <a:lstStyle>
            <a:lvl1pPr algn="l">
              <a:lnSpc>
                <a:spcPct val="82000"/>
              </a:lnSpc>
              <a:defRPr sz="6800" spc="-80" baseline="0">
                <a:solidFill>
                  <a:schemeClr val="bg1"/>
                </a:solidFill>
              </a:defRPr>
            </a:lvl1pPr>
          </a:lstStyle>
          <a:p>
            <a:r>
              <a:rPr lang="en-US" dirty="0"/>
              <a:t>Click to add title</a:t>
            </a:r>
          </a:p>
        </p:txBody>
      </p:sp>
    </p:spTree>
    <p:extLst>
      <p:ext uri="{BB962C8B-B14F-4D97-AF65-F5344CB8AC3E}">
        <p14:creationId xmlns:p14="http://schemas.microsoft.com/office/powerpoint/2010/main" val="125415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ast Slide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2000" y="1252800"/>
            <a:ext cx="10108800" cy="2653200"/>
          </a:xfrm>
        </p:spPr>
        <p:txBody>
          <a:bodyPr anchor="b" anchorCtr="0"/>
          <a:lstStyle>
            <a:lvl1pPr algn="ctr">
              <a:defRPr sz="7200">
                <a:solidFill>
                  <a:schemeClr val="bg1"/>
                </a:solidFill>
              </a:defRPr>
            </a:lvl1pPr>
          </a:lstStyle>
          <a:p>
            <a:r>
              <a:rPr lang="en-US" dirty="0"/>
              <a:t>Type text</a:t>
            </a:r>
          </a:p>
        </p:txBody>
      </p:sp>
    </p:spTree>
    <p:extLst>
      <p:ext uri="{BB962C8B-B14F-4D97-AF65-F5344CB8AC3E}">
        <p14:creationId xmlns:p14="http://schemas.microsoft.com/office/powerpoint/2010/main" val="3495795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ast Slide 2">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0976" y="2949347"/>
            <a:ext cx="4130048" cy="1048514"/>
          </a:xfrm>
          <a:prstGeom prst="rect">
            <a:avLst/>
          </a:prstGeom>
        </p:spPr>
      </p:pic>
    </p:spTree>
    <p:extLst>
      <p:ext uri="{BB962C8B-B14F-4D97-AF65-F5344CB8AC3E}">
        <p14:creationId xmlns:p14="http://schemas.microsoft.com/office/powerpoint/2010/main" val="1984964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600" y="274637"/>
            <a:ext cx="10972800" cy="11432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lang="en-US"/>
          </a:p>
        </p:txBody>
      </p:sp>
      <p:sp>
        <p:nvSpPr>
          <p:cNvPr id="13" name="Shape 13"/>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lang="en-US"/>
          </a:p>
        </p:txBody>
      </p:sp>
    </p:spTree>
    <p:extLst>
      <p:ext uri="{BB962C8B-B14F-4D97-AF65-F5344CB8AC3E}">
        <p14:creationId xmlns:p14="http://schemas.microsoft.com/office/powerpoint/2010/main" val="2699087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12192000" cy="6858000"/>
          </a:xfrm>
          <a:solidFill>
            <a:schemeClr val="bg1">
              <a:lumMod val="75000"/>
            </a:schemeClr>
          </a:solidFill>
        </p:spPr>
        <p:txBody>
          <a:bodyPr anchor="t"/>
          <a:lstStyle>
            <a:lvl1pPr marL="0" indent="0" algn="ctr">
              <a:buNone/>
              <a:defRPr>
                <a:solidFill>
                  <a:schemeClr val="bg1"/>
                </a:solidFill>
              </a:defRPr>
            </a:lvl1pPr>
          </a:lstStyle>
          <a:p>
            <a:r>
              <a:rPr lang="en-US" dirty="0"/>
              <a:t>Mark the placeholder and select image from title slide images in image gallery</a:t>
            </a:r>
          </a:p>
        </p:txBody>
      </p:sp>
      <p:sp>
        <p:nvSpPr>
          <p:cNvPr id="2" name="Title 1"/>
          <p:cNvSpPr>
            <a:spLocks noGrp="1"/>
          </p:cNvSpPr>
          <p:nvPr>
            <p:ph type="ctrTitle" hasCustomPrompt="1"/>
          </p:nvPr>
        </p:nvSpPr>
        <p:spPr>
          <a:xfrm>
            <a:off x="658813" y="1122363"/>
            <a:ext cx="10117137" cy="2625389"/>
          </a:xfrm>
        </p:spPr>
        <p:txBody>
          <a:bodyPr anchor="b"/>
          <a:lstStyle>
            <a:lvl1pPr algn="l">
              <a:lnSpc>
                <a:spcPct val="82000"/>
              </a:lnSpc>
              <a:defRPr sz="6800" spc="-80" baseline="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658813" y="4146996"/>
            <a:ext cx="10117137" cy="105928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7" name="xx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3773" y="412125"/>
            <a:ext cx="1828804" cy="463297"/>
          </a:xfrm>
          <a:prstGeom prst="rect">
            <a:avLst/>
          </a:prstGeom>
        </p:spPr>
      </p:pic>
    </p:spTree>
    <p:extLst>
      <p:ext uri="{BB962C8B-B14F-4D97-AF65-F5344CB8AC3E}">
        <p14:creationId xmlns:p14="http://schemas.microsoft.com/office/powerpoint/2010/main" val="173844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attern)">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674255" y="1122363"/>
            <a:ext cx="8843490" cy="2625389"/>
          </a:xfrm>
        </p:spPr>
        <p:txBody>
          <a:bodyPr anchor="b"/>
          <a:lstStyle>
            <a:lvl1pPr algn="ctr">
              <a:lnSpc>
                <a:spcPct val="82000"/>
              </a:lnSpc>
              <a:defRPr sz="6800" spc="-80" baseline="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1674255" y="4146996"/>
            <a:ext cx="8843490" cy="1059287"/>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662323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4" y="2286000"/>
            <a:ext cx="4930618" cy="3403108"/>
          </a:xfrm>
        </p:spPr>
        <p:txBody>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8C2536-0979-4352-A1C4-768983101040}" type="slidenum">
              <a:rPr lang="en-US" smtClean="0"/>
              <a:pPr/>
              <a:t>‹#›</a:t>
            </a:fld>
            <a:endParaRPr lang="en-US" dirty="0"/>
          </a:p>
        </p:txBody>
      </p:sp>
      <p:sp>
        <p:nvSpPr>
          <p:cNvPr id="10" name="Content Placeholder 2"/>
          <p:cNvSpPr>
            <a:spLocks noGrp="1"/>
          </p:cNvSpPr>
          <p:nvPr>
            <p:ph idx="15"/>
          </p:nvPr>
        </p:nvSpPr>
        <p:spPr>
          <a:xfrm>
            <a:off x="5836118" y="2286000"/>
            <a:ext cx="4930618" cy="3403108"/>
          </a:xfrm>
        </p:spPr>
        <p:txBody>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p:txBody>
          <a:bodyPr/>
          <a:lstStyle>
            <a:lvl1pPr>
              <a:defRPr>
                <a:solidFill>
                  <a:schemeClr val="bg1"/>
                </a:solidFill>
              </a:defRPr>
            </a:lvl1pPr>
          </a:lstStyle>
          <a:p>
            <a:r>
              <a:rPr lang="en-US" dirty="0"/>
              <a:t>Type your agenda title</a:t>
            </a:r>
          </a:p>
        </p:txBody>
      </p:sp>
      <p:sp>
        <p:nvSpPr>
          <p:cNvPr id="8" name="Footer Placeholder 4">
            <a:extLst>
              <a:ext uri="{FF2B5EF4-FFF2-40B4-BE49-F238E27FC236}">
                <a16:creationId xmlns:a16="http://schemas.microsoft.com/office/drawing/2014/main" id="{E643117F-041E-4965-989C-2E77F5B19170}"/>
              </a:ext>
            </a:extLst>
          </p:cNvPr>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bg1"/>
                </a:solidFill>
              </a:defRPr>
            </a:lvl1pPr>
          </a:lstStyle>
          <a:p>
            <a:r>
              <a:rPr lang="en-US" dirty="0"/>
              <a:t>AW Academy @ DTAG</a:t>
            </a:r>
          </a:p>
        </p:txBody>
      </p:sp>
    </p:spTree>
    <p:extLst>
      <p:ext uri="{BB962C8B-B14F-4D97-AF65-F5344CB8AC3E}">
        <p14:creationId xmlns:p14="http://schemas.microsoft.com/office/powerpoint/2010/main" val="1409563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Slide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bIns="36000"/>
          <a:lstStyle>
            <a:lvl1pPr>
              <a:defRPr>
                <a:solidFill>
                  <a:schemeClr val="bg1"/>
                </a:solidFill>
                <a:latin typeface="+mn-lt"/>
              </a:defRPr>
            </a:lvl1pPr>
          </a:lstStyle>
          <a:p>
            <a:r>
              <a:rPr lang="en-US" dirty="0"/>
              <a:t>Chapter number</a:t>
            </a:r>
          </a:p>
        </p:txBody>
      </p:sp>
      <p:sp>
        <p:nvSpPr>
          <p:cNvPr id="8" name="Text Placeholder 7"/>
          <p:cNvSpPr>
            <a:spLocks noGrp="1"/>
          </p:cNvSpPr>
          <p:nvPr>
            <p:ph type="body" sz="quarter" idx="13" hasCustomPrompt="1"/>
          </p:nvPr>
        </p:nvSpPr>
        <p:spPr>
          <a:xfrm>
            <a:off x="668025" y="2145762"/>
            <a:ext cx="10107925" cy="3551776"/>
          </a:xfrm>
        </p:spPr>
        <p:txBody>
          <a:bodyPr>
            <a:normAutofit/>
          </a:bodyPr>
          <a:lstStyle>
            <a:lvl1pPr marL="0" indent="0">
              <a:spcBef>
                <a:spcPts val="0"/>
              </a:spcBef>
              <a:buNone/>
              <a:defRPr sz="4400">
                <a:solidFill>
                  <a:schemeClr val="bg1"/>
                </a:solidFill>
                <a:latin typeface="+mj-lt"/>
              </a:defRPr>
            </a:lvl1pPr>
          </a:lstStyle>
          <a:p>
            <a:pPr lvl="0"/>
            <a:r>
              <a:rPr lang="en-US" dirty="0"/>
              <a:t>Chapter title</a:t>
            </a:r>
          </a:p>
        </p:txBody>
      </p:sp>
    </p:spTree>
    <p:extLst>
      <p:ext uri="{BB962C8B-B14F-4D97-AF65-F5344CB8AC3E}">
        <p14:creationId xmlns:p14="http://schemas.microsoft.com/office/powerpoint/2010/main" val="84964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hapter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bIns="36000"/>
          <a:lstStyle>
            <a:lvl1pPr>
              <a:defRPr baseline="0">
                <a:solidFill>
                  <a:schemeClr val="bg1"/>
                </a:solidFill>
                <a:latin typeface="+mn-lt"/>
              </a:defRPr>
            </a:lvl1pPr>
          </a:lstStyle>
          <a:p>
            <a:r>
              <a:rPr lang="en-US" dirty="0"/>
              <a:t>Chapter number</a:t>
            </a:r>
          </a:p>
        </p:txBody>
      </p:sp>
      <p:sp>
        <p:nvSpPr>
          <p:cNvPr id="8" name="Text Placeholder 7"/>
          <p:cNvSpPr>
            <a:spLocks noGrp="1"/>
          </p:cNvSpPr>
          <p:nvPr>
            <p:ph type="body" sz="quarter" idx="13" hasCustomPrompt="1"/>
          </p:nvPr>
        </p:nvSpPr>
        <p:spPr>
          <a:xfrm>
            <a:off x="668025" y="2145762"/>
            <a:ext cx="10107925" cy="3551776"/>
          </a:xfrm>
        </p:spPr>
        <p:txBody>
          <a:bodyPr>
            <a:normAutofit/>
          </a:bodyPr>
          <a:lstStyle>
            <a:lvl1pPr marL="0" indent="0">
              <a:spcBef>
                <a:spcPts val="0"/>
              </a:spcBef>
              <a:buNone/>
              <a:defRPr sz="4400">
                <a:solidFill>
                  <a:schemeClr val="bg1"/>
                </a:solidFill>
                <a:latin typeface="+mj-lt"/>
              </a:defRPr>
            </a:lvl1pPr>
          </a:lstStyle>
          <a:p>
            <a:pPr lvl="0"/>
            <a:r>
              <a:rPr lang="en-US" dirty="0"/>
              <a:t>Chapter title</a:t>
            </a:r>
          </a:p>
        </p:txBody>
      </p:sp>
    </p:spTree>
    <p:extLst>
      <p:ext uri="{BB962C8B-B14F-4D97-AF65-F5344CB8AC3E}">
        <p14:creationId xmlns:p14="http://schemas.microsoft.com/office/powerpoint/2010/main" val="168279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4" y="2106000"/>
            <a:ext cx="7732710" cy="3744000"/>
          </a:xfrm>
        </p:spPr>
        <p:txBody>
          <a:bodyPr/>
          <a:lstStyle>
            <a:lvl1pPr>
              <a:spcBef>
                <a:spcPts val="1400"/>
              </a:spcBef>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8" name="Footer Placeholder 4">
            <a:extLst>
              <a:ext uri="{FF2B5EF4-FFF2-40B4-BE49-F238E27FC236}">
                <a16:creationId xmlns:a16="http://schemas.microsoft.com/office/drawing/2014/main" id="{3D0B142C-09BB-40FF-86E6-5019EA82A945}"/>
              </a:ext>
            </a:extLst>
          </p:cNvPr>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accent1"/>
                </a:solidFill>
              </a:defRPr>
            </a:lvl1pPr>
          </a:lstStyle>
          <a:p>
            <a:r>
              <a:rPr lang="en-US" dirty="0"/>
              <a:t>AW </a:t>
            </a:r>
            <a:r>
              <a:rPr lang="en-US" dirty="0" err="1"/>
              <a:t>Acadeemy</a:t>
            </a:r>
            <a:r>
              <a:rPr lang="en-US" dirty="0"/>
              <a:t> @ DTAG</a:t>
            </a:r>
          </a:p>
        </p:txBody>
      </p:sp>
    </p:spTree>
    <p:extLst>
      <p:ext uri="{BB962C8B-B14F-4D97-AF65-F5344CB8AC3E}">
        <p14:creationId xmlns:p14="http://schemas.microsoft.com/office/powerpoint/2010/main" val="390603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4" y="2106000"/>
            <a:ext cx="4930618"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248C2536-0979-4352-A1C4-768983101040}" type="slidenum">
              <a:rPr lang="en-US" smtClean="0"/>
              <a:t>‹#›</a:t>
            </a:fld>
            <a:endParaRPr lang="en-US" dirty="0"/>
          </a:p>
        </p:txBody>
      </p:sp>
      <p:sp>
        <p:nvSpPr>
          <p:cNvPr id="10" name="Content Placeholder 2"/>
          <p:cNvSpPr>
            <a:spLocks noGrp="1"/>
          </p:cNvSpPr>
          <p:nvPr>
            <p:ph idx="15"/>
          </p:nvPr>
        </p:nvSpPr>
        <p:spPr>
          <a:xfrm>
            <a:off x="5836118" y="2106000"/>
            <a:ext cx="4930618" cy="3744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p:txBody>
          <a:bodyPr/>
          <a:lstStyle/>
          <a:p>
            <a:r>
              <a:rPr lang="en-US" dirty="0"/>
              <a:t>Click to add title</a:t>
            </a:r>
          </a:p>
        </p:txBody>
      </p:sp>
      <p:sp>
        <p:nvSpPr>
          <p:cNvPr id="8" name="Footer Placeholder 4">
            <a:extLst>
              <a:ext uri="{FF2B5EF4-FFF2-40B4-BE49-F238E27FC236}">
                <a16:creationId xmlns:a16="http://schemas.microsoft.com/office/drawing/2014/main" id="{F9656477-40C9-4F4C-9810-E49FA85A5FB8}"/>
              </a:ext>
            </a:extLst>
          </p:cNvPr>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accent1"/>
                </a:solidFill>
              </a:defRPr>
            </a:lvl1pPr>
          </a:lstStyle>
          <a:p>
            <a:r>
              <a:rPr lang="en-US" dirty="0"/>
              <a:t>AW </a:t>
            </a:r>
            <a:r>
              <a:rPr lang="en-US" dirty="0" err="1"/>
              <a:t>Acadeemy</a:t>
            </a:r>
            <a:r>
              <a:rPr lang="en-US" dirty="0"/>
              <a:t> @ DTAG</a:t>
            </a:r>
          </a:p>
        </p:txBody>
      </p:sp>
    </p:spTree>
    <p:extLst>
      <p:ext uri="{BB962C8B-B14F-4D97-AF65-F5344CB8AC3E}">
        <p14:creationId xmlns:p14="http://schemas.microsoft.com/office/powerpoint/2010/main" val="2726078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13" y="576000"/>
            <a:ext cx="7732800" cy="900000"/>
          </a:xfrm>
          <a:prstGeom prst="rect">
            <a:avLst/>
          </a:prstGeom>
        </p:spPr>
        <p:txBody>
          <a:bodyPr vert="horz" lIns="0" tIns="0" rIns="0" bIns="36000" rtlCol="0" anchor="t" anchorCtr="0">
            <a:noAutofit/>
          </a:bodyPr>
          <a:lstStyle/>
          <a:p>
            <a:r>
              <a:rPr lang="en-US" dirty="0"/>
              <a:t>Click to edit Master title style</a:t>
            </a:r>
          </a:p>
        </p:txBody>
      </p:sp>
      <p:sp>
        <p:nvSpPr>
          <p:cNvPr id="3" name="Text Placeholder 2"/>
          <p:cNvSpPr>
            <a:spLocks noGrp="1"/>
          </p:cNvSpPr>
          <p:nvPr>
            <p:ph type="body" idx="1"/>
          </p:nvPr>
        </p:nvSpPr>
        <p:spPr>
          <a:xfrm>
            <a:off x="658813" y="2106000"/>
            <a:ext cx="10874375" cy="37440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656391" y="6188925"/>
            <a:ext cx="4114800" cy="302027"/>
          </a:xfrm>
          <a:prstGeom prst="rect">
            <a:avLst/>
          </a:prstGeom>
        </p:spPr>
        <p:txBody>
          <a:bodyPr vert="horz" lIns="0" tIns="0" rIns="0" bIns="0" rtlCol="0" anchor="ctr"/>
          <a:lstStyle>
            <a:lvl1pPr algn="r">
              <a:defRPr sz="1100">
                <a:solidFill>
                  <a:schemeClr val="accent1"/>
                </a:solidFill>
              </a:defRPr>
            </a:lvl1pPr>
          </a:lstStyle>
          <a:p>
            <a:r>
              <a:rPr lang="en-US" dirty="0"/>
              <a:t>AW Academy @ DTAG</a:t>
            </a:r>
          </a:p>
        </p:txBody>
      </p:sp>
      <p:sp>
        <p:nvSpPr>
          <p:cNvPr id="6" name="Slide Number Placeholder 5"/>
          <p:cNvSpPr>
            <a:spLocks noGrp="1"/>
          </p:cNvSpPr>
          <p:nvPr>
            <p:ph type="sldNum" sz="quarter" idx="4"/>
          </p:nvPr>
        </p:nvSpPr>
        <p:spPr>
          <a:xfrm>
            <a:off x="11005151" y="6188925"/>
            <a:ext cx="540000" cy="302027"/>
          </a:xfrm>
          <a:prstGeom prst="rect">
            <a:avLst/>
          </a:prstGeom>
        </p:spPr>
        <p:txBody>
          <a:bodyPr vert="horz" lIns="0" tIns="0" rIns="0" bIns="0" rtlCol="0" anchor="ctr"/>
          <a:lstStyle>
            <a:lvl1pPr algn="r">
              <a:defRPr sz="1100">
                <a:solidFill>
                  <a:schemeClr val="accent1"/>
                </a:solidFill>
              </a:defRPr>
            </a:lvl1pPr>
          </a:lstStyle>
          <a:p>
            <a:fld id="{248C2536-0979-4352-A1C4-768983101040}" type="slidenum">
              <a:rPr lang="en-US" smtClean="0"/>
              <a:pPr/>
              <a:t>‹#›</a:t>
            </a:fld>
            <a:endParaRPr lang="en-US" dirty="0"/>
          </a:p>
        </p:txBody>
      </p:sp>
      <p:sp>
        <p:nvSpPr>
          <p:cNvPr id="7" name="xxLanguageTextBox">
            <a:extLst>
              <a:ext uri="{FF2B5EF4-FFF2-40B4-BE49-F238E27FC236}">
                <a16:creationId xmlns:a16="http://schemas.microsoft.com/office/drawing/2014/main" id="{BE7F7949-96E0-4B18-98EA-7B98CE0B80F8}"/>
              </a:ext>
            </a:extLst>
          </p:cNvPr>
          <p:cNvSpPr/>
          <p:nvPr userDrawn="1">
            <p:custDataLst>
              <p:tags r:id="rId24"/>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0" dirty="0"/>
          </a:p>
        </p:txBody>
      </p:sp>
    </p:spTree>
    <p:extLst>
      <p:ext uri="{BB962C8B-B14F-4D97-AF65-F5344CB8AC3E}">
        <p14:creationId xmlns:p14="http://schemas.microsoft.com/office/powerpoint/2010/main" val="1418275506"/>
      </p:ext>
    </p:extLst>
  </p:cSld>
  <p:clrMap bg1="lt1" tx1="dk1" bg2="lt2" tx2="dk2" accent1="accent1" accent2="accent2" accent3="accent3" accent4="accent4" accent5="accent5" accent6="accent6" hlink="hlink" folHlink="folHlink"/>
  <p:sldLayoutIdLst>
    <p:sldLayoutId id="2147483649" r:id="rId1"/>
    <p:sldLayoutId id="2147483680" r:id="rId2"/>
    <p:sldLayoutId id="2147483672" r:id="rId3"/>
    <p:sldLayoutId id="2147483671" r:id="rId4"/>
    <p:sldLayoutId id="2147483674" r:id="rId5"/>
    <p:sldLayoutId id="2147483667" r:id="rId6"/>
    <p:sldLayoutId id="2147483668" r:id="rId7"/>
    <p:sldLayoutId id="2147483650" r:id="rId8"/>
    <p:sldLayoutId id="2147483660" r:id="rId9"/>
    <p:sldLayoutId id="2147483661" r:id="rId10"/>
    <p:sldLayoutId id="2147483673" r:id="rId11"/>
    <p:sldLayoutId id="2147483677" r:id="rId12"/>
    <p:sldLayoutId id="2147483678" r:id="rId13"/>
    <p:sldLayoutId id="2147483662" r:id="rId14"/>
    <p:sldLayoutId id="2147483675" r:id="rId15"/>
    <p:sldLayoutId id="2147483664" r:id="rId16"/>
    <p:sldLayoutId id="2147483665" r:id="rId17"/>
    <p:sldLayoutId id="2147483666" r:id="rId18"/>
    <p:sldLayoutId id="2147483676" r:id="rId19"/>
    <p:sldLayoutId id="2147483670" r:id="rId20"/>
    <p:sldLayoutId id="2147483669" r:id="rId21"/>
    <p:sldLayoutId id="2147483679" r:id="rId22"/>
  </p:sldLayoutIdLst>
  <p:hf hdr="0" ftr="0"/>
  <p:txStyles>
    <p:title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p:titleStyle>
    <p:bodyStyle>
      <a:lvl1pPr marL="180975" indent="-180975" algn="l" defTabSz="914400" rtl="0" eaLnBrk="1" latinLnBrk="0" hangingPunct="1">
        <a:lnSpc>
          <a:spcPct val="90000"/>
        </a:lnSpc>
        <a:spcBef>
          <a:spcPts val="1400"/>
        </a:spcBef>
        <a:buClr>
          <a:schemeClr val="bg2"/>
        </a:buClr>
        <a:buSzPct val="100000"/>
        <a:buFont typeface="Arial" panose="020B0604020202020204" pitchFamily="34" charset="0"/>
        <a:buChar char="•"/>
        <a:defRPr sz="1800" kern="1200">
          <a:solidFill>
            <a:schemeClr val="accent3"/>
          </a:solidFill>
          <a:latin typeface="+mn-lt"/>
          <a:ea typeface="+mn-ea"/>
          <a:cs typeface="+mn-cs"/>
        </a:defRPr>
      </a:lvl1pPr>
      <a:lvl2pPr marL="358775" indent="-177800" algn="l" defTabSz="914400" rtl="0" eaLnBrk="1" latinLnBrk="0" hangingPunct="1">
        <a:lnSpc>
          <a:spcPct val="90000"/>
        </a:lnSpc>
        <a:spcBef>
          <a:spcPts val="500"/>
        </a:spcBef>
        <a:buClr>
          <a:srgbClr val="012D28"/>
        </a:buClr>
        <a:buFont typeface="Awesome" panose="00000500000000000000" pitchFamily="50" charset="0"/>
        <a:buChar char="−"/>
        <a:defRPr sz="1600" kern="1200">
          <a:solidFill>
            <a:schemeClr val="accent3"/>
          </a:solidFill>
          <a:latin typeface="+mn-lt"/>
          <a:ea typeface="+mn-ea"/>
          <a:cs typeface="+mn-cs"/>
        </a:defRPr>
      </a:lvl2pPr>
      <a:lvl3pPr marL="539750" indent="-180975" algn="l" defTabSz="914400" rtl="0" eaLnBrk="1" latinLnBrk="0" hangingPunct="1">
        <a:lnSpc>
          <a:spcPct val="90000"/>
        </a:lnSpc>
        <a:spcBef>
          <a:spcPts val="500"/>
        </a:spcBef>
        <a:buClr>
          <a:srgbClr val="012D28"/>
        </a:buClr>
        <a:buFont typeface="Awesome" panose="00000500000000000000" pitchFamily="50" charset="0"/>
        <a:buChar char="−"/>
        <a:defRPr sz="1400" kern="1200">
          <a:solidFill>
            <a:schemeClr val="accent3"/>
          </a:solidFill>
          <a:latin typeface="+mn-lt"/>
          <a:ea typeface="+mn-ea"/>
          <a:cs typeface="+mn-cs"/>
        </a:defRPr>
      </a:lvl3pPr>
      <a:lvl4pPr marL="715963" indent="-176213" algn="l" defTabSz="914400" rtl="0" eaLnBrk="1" latinLnBrk="0" hangingPunct="1">
        <a:lnSpc>
          <a:spcPct val="90000"/>
        </a:lnSpc>
        <a:spcBef>
          <a:spcPts val="500"/>
        </a:spcBef>
        <a:buClr>
          <a:srgbClr val="012D28"/>
        </a:buClr>
        <a:buFont typeface="Awesome" panose="00000500000000000000" pitchFamily="50" charset="0"/>
        <a:buChar char="−"/>
        <a:defRPr sz="1200" kern="1200">
          <a:solidFill>
            <a:schemeClr val="accent3"/>
          </a:solidFill>
          <a:latin typeface="+mn-lt"/>
          <a:ea typeface="+mn-ea"/>
          <a:cs typeface="+mn-cs"/>
        </a:defRPr>
      </a:lvl4pPr>
      <a:lvl5pPr marL="898525" indent="-182563" algn="l" defTabSz="914400" rtl="0" eaLnBrk="1" latinLnBrk="0" hangingPunct="1">
        <a:lnSpc>
          <a:spcPct val="90000"/>
        </a:lnSpc>
        <a:spcBef>
          <a:spcPts val="500"/>
        </a:spcBef>
        <a:buClr>
          <a:srgbClr val="012D28"/>
        </a:buClr>
        <a:buFont typeface="Awesome" panose="00000500000000000000" pitchFamily="50" charset="0"/>
        <a:buChar char="−"/>
        <a:defRPr sz="12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0F7CDE-3017-40A8-9389-B9C6D7AD55FC}"/>
              </a:ext>
            </a:extLst>
          </p:cNvPr>
          <p:cNvSpPr>
            <a:spLocks noGrp="1"/>
          </p:cNvSpPr>
          <p:nvPr>
            <p:ph type="ctrTitle"/>
          </p:nvPr>
        </p:nvSpPr>
        <p:spPr/>
        <p:txBody>
          <a:bodyPr/>
          <a:lstStyle/>
          <a:p>
            <a:r>
              <a:rPr lang="en-US" dirty="0"/>
              <a:t>Learning Outcomes</a:t>
            </a:r>
          </a:p>
        </p:txBody>
      </p:sp>
    </p:spTree>
    <p:extLst>
      <p:ext uri="{BB962C8B-B14F-4D97-AF65-F5344CB8AC3E}">
        <p14:creationId xmlns:p14="http://schemas.microsoft.com/office/powerpoint/2010/main" val="171722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B06AC1-41C3-456B-9117-6F5E0A771ECF}"/>
              </a:ext>
            </a:extLst>
          </p:cNvPr>
          <p:cNvSpPr>
            <a:spLocks noGrp="1"/>
          </p:cNvSpPr>
          <p:nvPr>
            <p:ph type="title"/>
          </p:nvPr>
        </p:nvSpPr>
        <p:spPr/>
        <p:txBody>
          <a:bodyPr/>
          <a:lstStyle/>
          <a:p>
            <a:r>
              <a:rPr lang="en-US" dirty="0" err="1"/>
              <a:t>Beispiele</a:t>
            </a:r>
            <a:r>
              <a:rPr lang="en-US" dirty="0"/>
              <a:t> Learning Outcomes </a:t>
            </a:r>
          </a:p>
        </p:txBody>
      </p:sp>
      <p:sp>
        <p:nvSpPr>
          <p:cNvPr id="4" name="Slide Number Placeholder 3">
            <a:extLst>
              <a:ext uri="{FF2B5EF4-FFF2-40B4-BE49-F238E27FC236}">
                <a16:creationId xmlns:a16="http://schemas.microsoft.com/office/drawing/2014/main" id="{FF553679-0A4A-4CBA-B8D3-27ADF3B8E341}"/>
              </a:ext>
            </a:extLst>
          </p:cNvPr>
          <p:cNvSpPr>
            <a:spLocks noGrp="1"/>
          </p:cNvSpPr>
          <p:nvPr>
            <p:ph type="sldNum" sz="quarter" idx="12"/>
          </p:nvPr>
        </p:nvSpPr>
        <p:spPr/>
        <p:txBody>
          <a:bodyPr/>
          <a:lstStyle/>
          <a:p>
            <a:fld id="{248C2536-0979-4352-A1C4-768983101040}" type="slidenum">
              <a:rPr lang="en-US" smtClean="0"/>
              <a:t>10</a:t>
            </a:fld>
            <a:endParaRPr lang="en-US" dirty="0"/>
          </a:p>
        </p:txBody>
      </p:sp>
      <p:sp>
        <p:nvSpPr>
          <p:cNvPr id="2" name="Content Placeholder 1">
            <a:extLst>
              <a:ext uri="{FF2B5EF4-FFF2-40B4-BE49-F238E27FC236}">
                <a16:creationId xmlns:a16="http://schemas.microsoft.com/office/drawing/2014/main" id="{2B33464F-688B-40C7-9D67-411032FD62A7}"/>
              </a:ext>
            </a:extLst>
          </p:cNvPr>
          <p:cNvSpPr>
            <a:spLocks noGrp="1"/>
          </p:cNvSpPr>
          <p:nvPr>
            <p:ph type="body" sz="quarter" idx="17"/>
          </p:nvPr>
        </p:nvSpPr>
        <p:spPr>
          <a:xfrm>
            <a:off x="658810" y="2286267"/>
            <a:ext cx="10684379" cy="3393316"/>
          </a:xfrm>
        </p:spPr>
        <p:txBody>
          <a:bodyPr/>
          <a:lstStyle/>
          <a:p>
            <a:pPr fontAlgn="base"/>
            <a:r>
              <a:rPr lang="de-DE" sz="1800" dirty="0"/>
              <a:t>Ich als Absolvent </a:t>
            </a:r>
            <a:r>
              <a:rPr lang="de-DE" sz="1800" b="1" dirty="0"/>
              <a:t>erinnere </a:t>
            </a:r>
            <a:r>
              <a:rPr lang="de-DE" sz="1800" dirty="0"/>
              <a:t>mich an die </a:t>
            </a:r>
            <a:r>
              <a:rPr lang="de-DE" sz="1800" b="1" dirty="0"/>
              <a:t>wichtigsten Azure-Dienste </a:t>
            </a:r>
            <a:r>
              <a:rPr lang="de-DE" sz="1800" dirty="0"/>
              <a:t>und kann deren Funktion </a:t>
            </a:r>
            <a:r>
              <a:rPr lang="de-DE" sz="1800" b="1" dirty="0"/>
              <a:t>erklären</a:t>
            </a:r>
            <a:r>
              <a:rPr lang="de-DE" sz="1800" dirty="0"/>
              <a:t>.</a:t>
            </a:r>
          </a:p>
          <a:p>
            <a:pPr lvl="1" fontAlgn="base"/>
            <a:r>
              <a:rPr lang="de-DE" dirty="0"/>
              <a:t>Ich kann die </a:t>
            </a:r>
            <a:r>
              <a:rPr lang="de-DE" b="1" dirty="0"/>
              <a:t>wichtigsten Azure-Architekturkomponenten differenzieren </a:t>
            </a:r>
            <a:r>
              <a:rPr lang="de-DE" dirty="0"/>
              <a:t>(Regionen, Zonen, </a:t>
            </a:r>
            <a:r>
              <a:rPr lang="de-DE" dirty="0" err="1"/>
              <a:t>Resource</a:t>
            </a:r>
            <a:r>
              <a:rPr lang="de-DE" dirty="0"/>
              <a:t> Groups, Azure Ressource Managers)</a:t>
            </a:r>
            <a:r>
              <a:rPr lang="en-US" dirty="0"/>
              <a:t>​.</a:t>
            </a:r>
          </a:p>
          <a:p>
            <a:pPr lvl="1" fontAlgn="base"/>
            <a:r>
              <a:rPr lang="de-DE" dirty="0"/>
              <a:t>Ich </a:t>
            </a:r>
            <a:r>
              <a:rPr lang="de-DE" b="1" dirty="0"/>
              <a:t>kann</a:t>
            </a:r>
            <a:r>
              <a:rPr lang="de-DE" dirty="0"/>
              <a:t> die </a:t>
            </a:r>
            <a:r>
              <a:rPr lang="de-DE" b="1" dirty="0"/>
              <a:t>wichtigsten Azure-Architekturkomponenten</a:t>
            </a:r>
            <a:r>
              <a:rPr lang="de-DE" dirty="0"/>
              <a:t> </a:t>
            </a:r>
            <a:r>
              <a:rPr lang="de-DE" b="1" dirty="0"/>
              <a:t>anwenden</a:t>
            </a:r>
            <a:r>
              <a:rPr lang="de-DE" dirty="0"/>
              <a:t> und kenne deren </a:t>
            </a:r>
            <a:r>
              <a:rPr lang="de-DE" b="1" dirty="0"/>
              <a:t>Vorteile</a:t>
            </a:r>
            <a:r>
              <a:rPr lang="de-DE" dirty="0"/>
              <a:t>.</a:t>
            </a:r>
            <a:r>
              <a:rPr lang="en-US" dirty="0"/>
              <a:t>​</a:t>
            </a:r>
          </a:p>
          <a:p>
            <a:pPr marL="180975" lvl="1" indent="0" fontAlgn="base">
              <a:buNone/>
            </a:pPr>
            <a:endParaRPr lang="en-US" dirty="0"/>
          </a:p>
          <a:p>
            <a:pPr fontAlgn="base"/>
            <a:r>
              <a:rPr lang="de-DE" sz="1800" dirty="0"/>
              <a:t>Ich als Absolvent kann die Aufgaben eines </a:t>
            </a:r>
            <a:r>
              <a:rPr lang="de-DE" sz="1800" b="1" dirty="0"/>
              <a:t>Administrators (in der Azure Cloud) erklären.</a:t>
            </a:r>
            <a:r>
              <a:rPr lang="de-DE" sz="1800" dirty="0"/>
              <a:t>​</a:t>
            </a:r>
            <a:endParaRPr lang="en-US" sz="1800" dirty="0"/>
          </a:p>
          <a:p>
            <a:pPr lvl="1" fontAlgn="base"/>
            <a:r>
              <a:rPr lang="de-DE" dirty="0"/>
              <a:t>Ich </a:t>
            </a:r>
            <a:r>
              <a:rPr lang="de-DE" b="1" dirty="0"/>
              <a:t>habe</a:t>
            </a:r>
            <a:r>
              <a:rPr lang="de-DE" dirty="0"/>
              <a:t> </a:t>
            </a:r>
            <a:r>
              <a:rPr lang="de-DE" b="1" dirty="0"/>
              <a:t>Kenntnisse </a:t>
            </a:r>
            <a:r>
              <a:rPr lang="de-DE" dirty="0"/>
              <a:t>über folgende Bereiche</a:t>
            </a:r>
            <a:r>
              <a:rPr lang="de-DE" b="1" dirty="0"/>
              <a:t>:</a:t>
            </a:r>
            <a:r>
              <a:rPr lang="en-US" dirty="0"/>
              <a:t>​ </a:t>
            </a:r>
            <a:r>
              <a:rPr lang="de-DE" sz="1600" dirty="0"/>
              <a:t>PowerShell, </a:t>
            </a:r>
            <a:r>
              <a:rPr lang="en-US" sz="1600" dirty="0"/>
              <a:t>​</a:t>
            </a:r>
            <a:r>
              <a:rPr lang="de-DE" sz="1600" dirty="0"/>
              <a:t>der Befehlszeilenschnittstelle, </a:t>
            </a:r>
            <a:r>
              <a:rPr lang="en-US" sz="1600" dirty="0"/>
              <a:t>​</a:t>
            </a:r>
            <a:r>
              <a:rPr lang="de-DE" sz="1600" dirty="0"/>
              <a:t>dem Azure Portal, </a:t>
            </a:r>
            <a:r>
              <a:rPr lang="en-US" sz="1600" dirty="0"/>
              <a:t>​</a:t>
            </a:r>
            <a:r>
              <a:rPr lang="de-DE" sz="1600" dirty="0"/>
              <a:t>ARM-Vorlagen, </a:t>
            </a:r>
            <a:r>
              <a:rPr lang="en-US" sz="1600" dirty="0"/>
              <a:t>​</a:t>
            </a:r>
            <a:r>
              <a:rPr lang="de-DE" sz="1600" dirty="0"/>
              <a:t>Betriebssysteme, </a:t>
            </a:r>
            <a:r>
              <a:rPr lang="en-US" sz="1600" dirty="0"/>
              <a:t>​</a:t>
            </a:r>
            <a:r>
              <a:rPr lang="de-DE" sz="1600" dirty="0"/>
              <a:t>Virtualisierung, </a:t>
            </a:r>
            <a:r>
              <a:rPr lang="en-US" sz="1600" dirty="0"/>
              <a:t>​</a:t>
            </a:r>
            <a:r>
              <a:rPr lang="de-DE" sz="1600" dirty="0"/>
              <a:t>Cloud-Infrastruktur, </a:t>
            </a:r>
            <a:r>
              <a:rPr lang="en-US" sz="1600" dirty="0"/>
              <a:t>​</a:t>
            </a:r>
            <a:r>
              <a:rPr lang="de-DE" sz="1600" dirty="0"/>
              <a:t>Speicherstrukturen und </a:t>
            </a:r>
            <a:r>
              <a:rPr lang="en-US" sz="1600" dirty="0"/>
              <a:t>​</a:t>
            </a:r>
            <a:r>
              <a:rPr lang="de-DE" sz="1600" dirty="0"/>
              <a:t>Netzwerke</a:t>
            </a:r>
            <a:r>
              <a:rPr lang="en-US" sz="1600" dirty="0"/>
              <a:t>​</a:t>
            </a:r>
          </a:p>
          <a:p>
            <a:pPr lvl="2" fontAlgn="base"/>
            <a:endParaRPr lang="en-US" dirty="0"/>
          </a:p>
          <a:p>
            <a:pPr fontAlgn="base"/>
            <a:r>
              <a:rPr lang="en-US" dirty="0"/>
              <a:t>…</a:t>
            </a:r>
          </a:p>
          <a:p>
            <a:endParaRPr lang="en-US" dirty="0"/>
          </a:p>
        </p:txBody>
      </p:sp>
    </p:spTree>
    <p:extLst>
      <p:ext uri="{BB962C8B-B14F-4D97-AF65-F5344CB8AC3E}">
        <p14:creationId xmlns:p14="http://schemas.microsoft.com/office/powerpoint/2010/main" val="219050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262EF6-94F6-4798-87DC-44F4227A502A}"/>
              </a:ext>
            </a:extLst>
          </p:cNvPr>
          <p:cNvSpPr>
            <a:spLocks noGrp="1"/>
          </p:cNvSpPr>
          <p:nvPr>
            <p:ph type="ctrTitle"/>
          </p:nvPr>
        </p:nvSpPr>
        <p:spPr/>
        <p:txBody>
          <a:bodyPr/>
          <a:lstStyle/>
          <a:p>
            <a:r>
              <a:rPr lang="en-US" dirty="0"/>
              <a:t>Q&amp;A</a:t>
            </a:r>
          </a:p>
        </p:txBody>
      </p:sp>
      <p:sp>
        <p:nvSpPr>
          <p:cNvPr id="4" name="Slide Number Placeholder 3">
            <a:extLst>
              <a:ext uri="{FF2B5EF4-FFF2-40B4-BE49-F238E27FC236}">
                <a16:creationId xmlns:a16="http://schemas.microsoft.com/office/drawing/2014/main" id="{E1F99345-51E9-48C2-A81B-38A2B04775A1}"/>
              </a:ext>
            </a:extLst>
          </p:cNvPr>
          <p:cNvSpPr>
            <a:spLocks noGrp="1"/>
          </p:cNvSpPr>
          <p:nvPr>
            <p:ph type="sldNum" sz="quarter" idx="4294967295"/>
          </p:nvPr>
        </p:nvSpPr>
        <p:spPr>
          <a:xfrm>
            <a:off x="11650663" y="6189663"/>
            <a:ext cx="541337" cy="301625"/>
          </a:xfrm>
        </p:spPr>
        <p:txBody>
          <a:bodyPr/>
          <a:lstStyle/>
          <a:p>
            <a:fld id="{248C2536-0979-4352-A1C4-768983101040}" type="slidenum">
              <a:rPr lang="en-US" smtClean="0"/>
              <a:t>11</a:t>
            </a:fld>
            <a:endParaRPr lang="en-US" dirty="0"/>
          </a:p>
        </p:txBody>
      </p:sp>
    </p:spTree>
    <p:extLst>
      <p:ext uri="{BB962C8B-B14F-4D97-AF65-F5344CB8AC3E}">
        <p14:creationId xmlns:p14="http://schemas.microsoft.com/office/powerpoint/2010/main" val="3149793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262EF6-94F6-4798-87DC-44F4227A502A}"/>
              </a:ext>
            </a:extLst>
          </p:cNvPr>
          <p:cNvSpPr>
            <a:spLocks noGrp="1"/>
          </p:cNvSpPr>
          <p:nvPr>
            <p:ph type="ctrTitle"/>
          </p:nvPr>
        </p:nvSpPr>
        <p:spPr/>
        <p:txBody>
          <a:bodyPr/>
          <a:lstStyle/>
          <a:p>
            <a:r>
              <a:rPr lang="en-US" dirty="0"/>
              <a:t>Feedback</a:t>
            </a:r>
          </a:p>
        </p:txBody>
      </p:sp>
      <p:sp>
        <p:nvSpPr>
          <p:cNvPr id="4" name="Slide Number Placeholder 3">
            <a:extLst>
              <a:ext uri="{FF2B5EF4-FFF2-40B4-BE49-F238E27FC236}">
                <a16:creationId xmlns:a16="http://schemas.microsoft.com/office/drawing/2014/main" id="{E1F99345-51E9-48C2-A81B-38A2B04775A1}"/>
              </a:ext>
            </a:extLst>
          </p:cNvPr>
          <p:cNvSpPr>
            <a:spLocks noGrp="1"/>
          </p:cNvSpPr>
          <p:nvPr>
            <p:ph type="sldNum" sz="quarter" idx="4294967295"/>
          </p:nvPr>
        </p:nvSpPr>
        <p:spPr>
          <a:xfrm>
            <a:off x="11650663" y="6189663"/>
            <a:ext cx="541337" cy="301625"/>
          </a:xfrm>
        </p:spPr>
        <p:txBody>
          <a:bodyPr/>
          <a:lstStyle/>
          <a:p>
            <a:fld id="{248C2536-0979-4352-A1C4-768983101040}" type="slidenum">
              <a:rPr lang="en-US" smtClean="0"/>
              <a:t>12</a:t>
            </a:fld>
            <a:endParaRPr lang="en-US" dirty="0"/>
          </a:p>
        </p:txBody>
      </p:sp>
    </p:spTree>
    <p:extLst>
      <p:ext uri="{BB962C8B-B14F-4D97-AF65-F5344CB8AC3E}">
        <p14:creationId xmlns:p14="http://schemas.microsoft.com/office/powerpoint/2010/main" val="3766349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9B1B74-345D-426A-950E-95607A96F7C7}"/>
              </a:ext>
            </a:extLst>
          </p:cNvPr>
          <p:cNvSpPr>
            <a:spLocks noGrp="1"/>
          </p:cNvSpPr>
          <p:nvPr>
            <p:ph type="sldNum" sz="quarter" idx="4294967295"/>
          </p:nvPr>
        </p:nvSpPr>
        <p:spPr>
          <a:xfrm>
            <a:off x="11650663" y="6189663"/>
            <a:ext cx="541337" cy="301625"/>
          </a:xfrm>
        </p:spPr>
        <p:txBody>
          <a:bodyPr/>
          <a:lstStyle/>
          <a:p>
            <a:fld id="{248C2536-0979-4352-A1C4-768983101040}" type="slidenum">
              <a:rPr lang="en-US" smtClean="0"/>
              <a:t>13</a:t>
            </a:fld>
            <a:endParaRPr lang="en-US" dirty="0"/>
          </a:p>
        </p:txBody>
      </p:sp>
    </p:spTree>
    <p:extLst>
      <p:ext uri="{BB962C8B-B14F-4D97-AF65-F5344CB8AC3E}">
        <p14:creationId xmlns:p14="http://schemas.microsoft.com/office/powerpoint/2010/main" val="96437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044B3C2-8E24-4D74-9D44-7E11A3396D92}"/>
              </a:ext>
            </a:extLst>
          </p:cNvPr>
          <p:cNvSpPr>
            <a:spLocks noGrp="1"/>
          </p:cNvSpPr>
          <p:nvPr>
            <p:ph idx="1"/>
          </p:nvPr>
        </p:nvSpPr>
        <p:spPr/>
        <p:txBody>
          <a:bodyPr/>
          <a:lstStyle/>
          <a:p>
            <a:pPr marL="0" indent="0" algn="just">
              <a:buNone/>
            </a:pPr>
            <a:r>
              <a:rPr lang="de-DE" dirty="0">
                <a:latin typeface="Awesome" panose="00000500000000000000" pitchFamily="50" charset="0"/>
              </a:rPr>
              <a:t>Learning Outcomes definieren die </a:t>
            </a:r>
            <a:r>
              <a:rPr lang="de-DE" dirty="0">
                <a:solidFill>
                  <a:schemeClr val="accent1"/>
                </a:solidFill>
                <a:latin typeface="Awesome" panose="00000500000000000000" pitchFamily="50" charset="0"/>
              </a:rPr>
              <a:t>Kenntnisse</a:t>
            </a:r>
            <a:r>
              <a:rPr lang="de-DE" dirty="0">
                <a:latin typeface="Awesome" panose="00000500000000000000" pitchFamily="50" charset="0"/>
              </a:rPr>
              <a:t>, </a:t>
            </a:r>
            <a:r>
              <a:rPr lang="de-DE" dirty="0">
                <a:solidFill>
                  <a:schemeClr val="accent1"/>
                </a:solidFill>
                <a:latin typeface="Awesome" panose="00000500000000000000" pitchFamily="50" charset="0"/>
              </a:rPr>
              <a:t>Fertigkeiten</a:t>
            </a:r>
            <a:r>
              <a:rPr lang="de-DE" dirty="0">
                <a:latin typeface="Awesome" panose="00000500000000000000" pitchFamily="50" charset="0"/>
              </a:rPr>
              <a:t> und </a:t>
            </a:r>
            <a:r>
              <a:rPr lang="de-DE" dirty="0">
                <a:solidFill>
                  <a:schemeClr val="accent1"/>
                </a:solidFill>
                <a:latin typeface="Awesome" panose="00000500000000000000" pitchFamily="50" charset="0"/>
              </a:rPr>
              <a:t>Kompetenzen</a:t>
            </a:r>
            <a:r>
              <a:rPr lang="de-DE" dirty="0">
                <a:latin typeface="Awesome" panose="00000500000000000000" pitchFamily="50" charset="0"/>
              </a:rPr>
              <a:t>, die die Lernenden am Ende einer Aufgabe, einer Lektion, eines Projekts, eines Kurses oder eines Programms erworben haben sollten. </a:t>
            </a:r>
            <a:endParaRPr lang="en" dirty="0">
              <a:latin typeface="Awesome" panose="00000500000000000000" pitchFamily="50" charset="0"/>
            </a:endParaRPr>
          </a:p>
        </p:txBody>
      </p:sp>
      <p:sp>
        <p:nvSpPr>
          <p:cNvPr id="5" name="Slide Number Placeholder 4">
            <a:extLst>
              <a:ext uri="{FF2B5EF4-FFF2-40B4-BE49-F238E27FC236}">
                <a16:creationId xmlns:a16="http://schemas.microsoft.com/office/drawing/2014/main" id="{56873B9F-1D12-4E17-B322-5B6490EAC5C3}"/>
              </a:ext>
            </a:extLst>
          </p:cNvPr>
          <p:cNvSpPr>
            <a:spLocks noGrp="1"/>
          </p:cNvSpPr>
          <p:nvPr>
            <p:ph type="sldNum" sz="quarter" idx="12"/>
          </p:nvPr>
        </p:nvSpPr>
        <p:spPr/>
        <p:txBody>
          <a:bodyPr/>
          <a:lstStyle/>
          <a:p>
            <a:fld id="{248C2536-0979-4352-A1C4-768983101040}" type="slidenum">
              <a:rPr lang="en-US" smtClean="0"/>
              <a:t>2</a:t>
            </a:fld>
            <a:endParaRPr lang="en-US" dirty="0"/>
          </a:p>
        </p:txBody>
      </p:sp>
      <p:pic>
        <p:nvPicPr>
          <p:cNvPr id="6" name="Picture Placeholder 5" descr="A person sitting at a table using a computer&#10;&#10;Description automatically generated">
            <a:extLst>
              <a:ext uri="{FF2B5EF4-FFF2-40B4-BE49-F238E27FC236}">
                <a16:creationId xmlns:a16="http://schemas.microsoft.com/office/drawing/2014/main" id="{B07C5B9F-A312-4809-B4FE-15BF1D41DEF4}"/>
              </a:ext>
            </a:extLst>
          </p:cNvPr>
          <p:cNvPicPr>
            <a:picLocks noGrp="1" noChangeAspect="1"/>
          </p:cNvPicPr>
          <p:nvPr>
            <p:ph type="pic" sz="quarter" idx="15"/>
          </p:nvPr>
        </p:nvPicPr>
        <p:blipFill>
          <a:blip r:embed="rId3"/>
          <a:srcRect l="20930" r="20930"/>
          <a:stretch>
            <a:fillRect/>
          </a:stretch>
        </p:blipFill>
        <p:spPr>
          <a:xfrm>
            <a:off x="6210300" y="0"/>
            <a:ext cx="5981700" cy="6858000"/>
          </a:xfrm>
        </p:spPr>
      </p:pic>
      <p:sp>
        <p:nvSpPr>
          <p:cNvPr id="12" name="Title 11">
            <a:extLst>
              <a:ext uri="{FF2B5EF4-FFF2-40B4-BE49-F238E27FC236}">
                <a16:creationId xmlns:a16="http://schemas.microsoft.com/office/drawing/2014/main" id="{0F5DA140-0FD6-4923-AA2E-C57E48506EE3}"/>
              </a:ext>
            </a:extLst>
          </p:cNvPr>
          <p:cNvSpPr>
            <a:spLocks noGrp="1"/>
          </p:cNvSpPr>
          <p:nvPr>
            <p:ph type="title"/>
          </p:nvPr>
        </p:nvSpPr>
        <p:spPr/>
        <p:txBody>
          <a:bodyPr/>
          <a:lstStyle/>
          <a:p>
            <a:r>
              <a:rPr lang="en-US" dirty="0"/>
              <a:t>Was </a:t>
            </a:r>
            <a:r>
              <a:rPr lang="en-US" dirty="0" err="1"/>
              <a:t>sind</a:t>
            </a:r>
            <a:r>
              <a:rPr lang="en-US" dirty="0"/>
              <a:t> Learning Outcomes?</a:t>
            </a:r>
          </a:p>
        </p:txBody>
      </p:sp>
    </p:spTree>
    <p:extLst>
      <p:ext uri="{BB962C8B-B14F-4D97-AF65-F5344CB8AC3E}">
        <p14:creationId xmlns:p14="http://schemas.microsoft.com/office/powerpoint/2010/main" val="2512060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873B9F-1D12-4E17-B322-5B6490EAC5C3}"/>
              </a:ext>
            </a:extLst>
          </p:cNvPr>
          <p:cNvSpPr>
            <a:spLocks noGrp="1"/>
          </p:cNvSpPr>
          <p:nvPr>
            <p:ph type="sldNum" sz="quarter" idx="12"/>
          </p:nvPr>
        </p:nvSpPr>
        <p:spPr>
          <a:xfrm>
            <a:off x="11005151" y="6188925"/>
            <a:ext cx="540000" cy="302027"/>
          </a:xfrm>
          <a:prstGeom prst="rect">
            <a:avLst/>
          </a:prstGeom>
        </p:spPr>
        <p:txBody>
          <a:bodyPr anchor="ctr">
            <a:normAutofit/>
          </a:bodyPr>
          <a:lstStyle/>
          <a:p>
            <a:pPr>
              <a:spcAft>
                <a:spcPts val="600"/>
              </a:spcAft>
            </a:pPr>
            <a:fld id="{248C2536-0979-4352-A1C4-768983101040}" type="slidenum">
              <a:rPr lang="en-US" smtClean="0"/>
              <a:pPr>
                <a:spcAft>
                  <a:spcPts val="600"/>
                </a:spcAft>
              </a:pPr>
              <a:t>3</a:t>
            </a:fld>
            <a:endParaRPr lang="en-US"/>
          </a:p>
        </p:txBody>
      </p:sp>
      <p:sp>
        <p:nvSpPr>
          <p:cNvPr id="12" name="Title 11">
            <a:extLst>
              <a:ext uri="{FF2B5EF4-FFF2-40B4-BE49-F238E27FC236}">
                <a16:creationId xmlns:a16="http://schemas.microsoft.com/office/drawing/2014/main" id="{0F5DA140-0FD6-4923-AA2E-C57E48506EE3}"/>
              </a:ext>
            </a:extLst>
          </p:cNvPr>
          <p:cNvSpPr>
            <a:spLocks noGrp="1"/>
          </p:cNvSpPr>
          <p:nvPr>
            <p:ph type="title"/>
          </p:nvPr>
        </p:nvSpPr>
        <p:spPr>
          <a:xfrm>
            <a:off x="658813" y="576000"/>
            <a:ext cx="7732800" cy="900000"/>
          </a:xfrm>
          <a:prstGeom prst="rect">
            <a:avLst/>
          </a:prstGeom>
        </p:spPr>
        <p:txBody>
          <a:bodyPr anchor="t">
            <a:normAutofit/>
          </a:bodyPr>
          <a:lstStyle/>
          <a:p>
            <a:r>
              <a:rPr lang="en-US" dirty="0" err="1"/>
              <a:t>Warum</a:t>
            </a:r>
            <a:r>
              <a:rPr lang="en-US" dirty="0"/>
              <a:t> </a:t>
            </a:r>
            <a:r>
              <a:rPr lang="en-US" dirty="0" err="1"/>
              <a:t>sind</a:t>
            </a:r>
            <a:r>
              <a:rPr lang="en-US" dirty="0"/>
              <a:t> Learning Outcomes so </a:t>
            </a:r>
            <a:r>
              <a:rPr lang="en-US" dirty="0" err="1"/>
              <a:t>wichtig</a:t>
            </a:r>
            <a:r>
              <a:rPr lang="en-US" dirty="0"/>
              <a:t> </a:t>
            </a:r>
            <a:r>
              <a:rPr lang="en-US" dirty="0" err="1"/>
              <a:t>für</a:t>
            </a:r>
            <a:r>
              <a:rPr lang="en-US" dirty="0"/>
              <a:t> </a:t>
            </a:r>
            <a:r>
              <a:rPr lang="en-US" dirty="0" err="1"/>
              <a:t>uns</a:t>
            </a:r>
            <a:r>
              <a:rPr lang="en-US" dirty="0"/>
              <a:t>?</a:t>
            </a:r>
          </a:p>
        </p:txBody>
      </p:sp>
      <p:graphicFrame>
        <p:nvGraphicFramePr>
          <p:cNvPr id="14" name="Text Placeholder 9">
            <a:extLst>
              <a:ext uri="{FF2B5EF4-FFF2-40B4-BE49-F238E27FC236}">
                <a16:creationId xmlns:a16="http://schemas.microsoft.com/office/drawing/2014/main" id="{13A62CB6-A2AB-46D9-A2BA-FB2DB0F7CCCA}"/>
              </a:ext>
            </a:extLst>
          </p:cNvPr>
          <p:cNvGraphicFramePr>
            <a:graphicFrameLocks noGrp="1"/>
          </p:cNvGraphicFramePr>
          <p:nvPr>
            <p:ph idx="1"/>
            <p:extLst>
              <p:ext uri="{D42A27DB-BD31-4B8C-83A1-F6EECF244321}">
                <p14:modId xmlns:p14="http://schemas.microsoft.com/office/powerpoint/2010/main" val="1619743345"/>
              </p:ext>
            </p:extLst>
          </p:nvPr>
        </p:nvGraphicFramePr>
        <p:xfrm>
          <a:off x="658813" y="2106000"/>
          <a:ext cx="8081589" cy="374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060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1F2EF74-63D6-4AC3-93C0-E825E535683D}"/>
              </a:ext>
            </a:extLst>
          </p:cNvPr>
          <p:cNvSpPr>
            <a:spLocks noGrp="1"/>
          </p:cNvSpPr>
          <p:nvPr>
            <p:ph idx="1"/>
          </p:nvPr>
        </p:nvSpPr>
        <p:spPr/>
        <p:txBody>
          <a:bodyPr/>
          <a:lstStyle/>
          <a:p>
            <a:r>
              <a:rPr lang="de-DE" dirty="0"/>
              <a:t>sich ein Gesamtbild ihrer Studien verschaffen</a:t>
            </a:r>
          </a:p>
          <a:p>
            <a:r>
              <a:rPr lang="de-DE" dirty="0"/>
              <a:t>ihr Lernen verfeinern und effektiver lernen</a:t>
            </a:r>
          </a:p>
          <a:p>
            <a:r>
              <a:rPr lang="de-DE" dirty="0"/>
              <a:t>mehr Verantwortung für ihre eigene Entwicklung übernehmen</a:t>
            </a:r>
          </a:p>
          <a:p>
            <a:r>
              <a:rPr lang="de-DE" dirty="0"/>
              <a:t>ihre Motivation zum Studium aufrechterhalten</a:t>
            </a:r>
            <a:endParaRPr lang="en-US" dirty="0"/>
          </a:p>
        </p:txBody>
      </p:sp>
      <p:sp>
        <p:nvSpPr>
          <p:cNvPr id="3" name="Slide Number Placeholder 2">
            <a:extLst>
              <a:ext uri="{FF2B5EF4-FFF2-40B4-BE49-F238E27FC236}">
                <a16:creationId xmlns:a16="http://schemas.microsoft.com/office/drawing/2014/main" id="{74C38C39-D135-472D-A0D1-E9E4163BDABA}"/>
              </a:ext>
            </a:extLst>
          </p:cNvPr>
          <p:cNvSpPr>
            <a:spLocks noGrp="1"/>
          </p:cNvSpPr>
          <p:nvPr>
            <p:ph type="sldNum" sz="quarter" idx="12"/>
          </p:nvPr>
        </p:nvSpPr>
        <p:spPr/>
        <p:txBody>
          <a:bodyPr/>
          <a:lstStyle/>
          <a:p>
            <a:fld id="{248C2536-0979-4352-A1C4-768983101040}" type="slidenum">
              <a:rPr lang="en-US" smtClean="0"/>
              <a:pPr/>
              <a:t>4</a:t>
            </a:fld>
            <a:endParaRPr lang="en-US" dirty="0"/>
          </a:p>
        </p:txBody>
      </p:sp>
      <p:sp>
        <p:nvSpPr>
          <p:cNvPr id="5" name="Content Placeholder 4">
            <a:extLst>
              <a:ext uri="{FF2B5EF4-FFF2-40B4-BE49-F238E27FC236}">
                <a16:creationId xmlns:a16="http://schemas.microsoft.com/office/drawing/2014/main" id="{D301FF12-5DA9-454A-909E-A1745B09E032}"/>
              </a:ext>
            </a:extLst>
          </p:cNvPr>
          <p:cNvSpPr>
            <a:spLocks noGrp="1"/>
          </p:cNvSpPr>
          <p:nvPr>
            <p:ph idx="15"/>
          </p:nvPr>
        </p:nvSpPr>
        <p:spPr/>
        <p:txBody>
          <a:bodyPr/>
          <a:lstStyle/>
          <a:p>
            <a:r>
              <a:rPr lang="de-DE" dirty="0"/>
              <a:t>auf klare Art und Weise angeben, welche Kenntnisse, Fähigkeiten und Kompetenzen Sie benötigen </a:t>
            </a:r>
          </a:p>
          <a:p>
            <a:r>
              <a:rPr lang="de-DE" dirty="0"/>
              <a:t>angeben, was von den Consultants nach Abschluss der Ausbildung tatsächlich erwartet wird, und sicherstellen, dass die Ergebnisse Ihren Kompetenzbedürfnissen entsprechen</a:t>
            </a:r>
            <a:endParaRPr lang="en-GB" dirty="0"/>
          </a:p>
        </p:txBody>
      </p:sp>
      <p:sp>
        <p:nvSpPr>
          <p:cNvPr id="6" name="Title 5">
            <a:extLst>
              <a:ext uri="{FF2B5EF4-FFF2-40B4-BE49-F238E27FC236}">
                <a16:creationId xmlns:a16="http://schemas.microsoft.com/office/drawing/2014/main" id="{4802D5F2-7922-4BC2-B5D3-9B7237D513B7}"/>
              </a:ext>
            </a:extLst>
          </p:cNvPr>
          <p:cNvSpPr>
            <a:spLocks noGrp="1"/>
          </p:cNvSpPr>
          <p:nvPr>
            <p:ph type="title"/>
          </p:nvPr>
        </p:nvSpPr>
        <p:spPr/>
        <p:txBody>
          <a:bodyPr/>
          <a:lstStyle/>
          <a:p>
            <a:r>
              <a:rPr lang="en-US" dirty="0"/>
              <a:t>Was </a:t>
            </a:r>
            <a:r>
              <a:rPr lang="en-US" dirty="0" err="1"/>
              <a:t>sind</a:t>
            </a:r>
            <a:r>
              <a:rPr lang="en-US" dirty="0"/>
              <a:t> die </a:t>
            </a:r>
            <a:r>
              <a:rPr lang="en-US" dirty="0" err="1"/>
              <a:t>Vorteile</a:t>
            </a:r>
            <a:r>
              <a:rPr lang="en-US" dirty="0"/>
              <a:t> von Learning Outcomes?</a:t>
            </a:r>
          </a:p>
        </p:txBody>
      </p:sp>
      <p:pic>
        <p:nvPicPr>
          <p:cNvPr id="9" name="Picture 8">
            <a:extLst>
              <a:ext uri="{FF2B5EF4-FFF2-40B4-BE49-F238E27FC236}">
                <a16:creationId xmlns:a16="http://schemas.microsoft.com/office/drawing/2014/main" id="{4934D4A4-D56F-4D25-809D-ED849DC0CA21}"/>
              </a:ext>
            </a:extLst>
          </p:cNvPr>
          <p:cNvPicPr>
            <a:picLocks noChangeAspect="1"/>
          </p:cNvPicPr>
          <p:nvPr/>
        </p:nvPicPr>
        <p:blipFill>
          <a:blip r:embed="rId2"/>
          <a:stretch>
            <a:fillRect/>
          </a:stretch>
        </p:blipFill>
        <p:spPr>
          <a:xfrm>
            <a:off x="4438299" y="4177735"/>
            <a:ext cx="2302265" cy="2302265"/>
          </a:xfrm>
          <a:prstGeom prst="rect">
            <a:avLst/>
          </a:prstGeom>
        </p:spPr>
      </p:pic>
      <p:sp>
        <p:nvSpPr>
          <p:cNvPr id="10" name="TextBox 9">
            <a:extLst>
              <a:ext uri="{FF2B5EF4-FFF2-40B4-BE49-F238E27FC236}">
                <a16:creationId xmlns:a16="http://schemas.microsoft.com/office/drawing/2014/main" id="{E1C83BD6-1E3A-4A6E-B3E6-1F9ADC421203}"/>
              </a:ext>
            </a:extLst>
          </p:cNvPr>
          <p:cNvSpPr txBox="1"/>
          <p:nvPr/>
        </p:nvSpPr>
        <p:spPr>
          <a:xfrm>
            <a:off x="551809" y="1471987"/>
            <a:ext cx="4574668" cy="400110"/>
          </a:xfrm>
          <a:prstGeom prst="rect">
            <a:avLst/>
          </a:prstGeom>
          <a:noFill/>
        </p:spPr>
        <p:txBody>
          <a:bodyPr wrap="square" rtlCol="0">
            <a:spAutoFit/>
          </a:bodyPr>
          <a:lstStyle/>
          <a:p>
            <a:r>
              <a:rPr lang="en-GB" sz="2000" dirty="0">
                <a:solidFill>
                  <a:schemeClr val="accent1"/>
                </a:solidFill>
                <a:latin typeface="+mj-lt"/>
              </a:rPr>
              <a:t>Die Consultants </a:t>
            </a:r>
            <a:r>
              <a:rPr lang="en-GB" sz="2000" dirty="0" err="1">
                <a:solidFill>
                  <a:schemeClr val="accent1"/>
                </a:solidFill>
                <a:latin typeface="+mj-lt"/>
              </a:rPr>
              <a:t>können</a:t>
            </a:r>
            <a:r>
              <a:rPr lang="en-GB" sz="2000" dirty="0">
                <a:solidFill>
                  <a:schemeClr val="accent1"/>
                </a:solidFill>
                <a:latin typeface="+mj-lt"/>
              </a:rPr>
              <a:t> …</a:t>
            </a:r>
          </a:p>
        </p:txBody>
      </p:sp>
      <p:sp>
        <p:nvSpPr>
          <p:cNvPr id="11" name="TextBox 10">
            <a:extLst>
              <a:ext uri="{FF2B5EF4-FFF2-40B4-BE49-F238E27FC236}">
                <a16:creationId xmlns:a16="http://schemas.microsoft.com/office/drawing/2014/main" id="{7840DD98-FB43-4B54-AD2A-B60E19EAA257}"/>
              </a:ext>
            </a:extLst>
          </p:cNvPr>
          <p:cNvSpPr txBox="1"/>
          <p:nvPr/>
        </p:nvSpPr>
        <p:spPr>
          <a:xfrm>
            <a:off x="5752864" y="1471987"/>
            <a:ext cx="4574668" cy="400110"/>
          </a:xfrm>
          <a:prstGeom prst="rect">
            <a:avLst/>
          </a:prstGeom>
          <a:noFill/>
        </p:spPr>
        <p:txBody>
          <a:bodyPr wrap="square" rtlCol="0">
            <a:spAutoFit/>
          </a:bodyPr>
          <a:lstStyle/>
          <a:p>
            <a:r>
              <a:rPr lang="en-GB" sz="2000" dirty="0">
                <a:solidFill>
                  <a:schemeClr val="accent1"/>
                </a:solidFill>
                <a:latin typeface="+mj-lt"/>
              </a:rPr>
              <a:t>Sie </a:t>
            </a:r>
            <a:r>
              <a:rPr lang="en-GB" sz="2000" dirty="0" err="1">
                <a:solidFill>
                  <a:schemeClr val="accent1"/>
                </a:solidFill>
                <a:latin typeface="+mj-lt"/>
              </a:rPr>
              <a:t>als</a:t>
            </a:r>
            <a:r>
              <a:rPr lang="en-GB" sz="2000" dirty="0">
                <a:solidFill>
                  <a:schemeClr val="accent1"/>
                </a:solidFill>
                <a:latin typeface="+mj-lt"/>
              </a:rPr>
              <a:t> Kunde </a:t>
            </a:r>
            <a:r>
              <a:rPr lang="en-GB" sz="2000" dirty="0" err="1">
                <a:solidFill>
                  <a:schemeClr val="accent1"/>
                </a:solidFill>
                <a:latin typeface="+mj-lt"/>
              </a:rPr>
              <a:t>können</a:t>
            </a:r>
            <a:r>
              <a:rPr lang="en-GB" sz="2000" dirty="0">
                <a:solidFill>
                  <a:schemeClr val="accent1"/>
                </a:solidFill>
                <a:latin typeface="+mj-lt"/>
              </a:rPr>
              <a:t> …</a:t>
            </a:r>
          </a:p>
        </p:txBody>
      </p:sp>
    </p:spTree>
    <p:extLst>
      <p:ext uri="{BB962C8B-B14F-4D97-AF65-F5344CB8AC3E}">
        <p14:creationId xmlns:p14="http://schemas.microsoft.com/office/powerpoint/2010/main" val="357186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5" grpId="0" uiExpand="1" build="p"/>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8C9A39-E56E-4D7E-AE78-246490B106FE}"/>
              </a:ext>
            </a:extLst>
          </p:cNvPr>
          <p:cNvSpPr>
            <a:spLocks noGrp="1"/>
          </p:cNvSpPr>
          <p:nvPr>
            <p:ph type="sldNum" sz="quarter" idx="12"/>
          </p:nvPr>
        </p:nvSpPr>
        <p:spPr>
          <a:xfrm>
            <a:off x="11005151" y="6188925"/>
            <a:ext cx="540000" cy="302027"/>
          </a:xfrm>
          <a:prstGeom prst="rect">
            <a:avLst/>
          </a:prstGeom>
        </p:spPr>
        <p:txBody>
          <a:bodyPr anchor="ctr">
            <a:normAutofit/>
          </a:bodyPr>
          <a:lstStyle/>
          <a:p>
            <a:pPr>
              <a:spcAft>
                <a:spcPts val="600"/>
              </a:spcAft>
            </a:pPr>
            <a:fld id="{248C2536-0979-4352-A1C4-768983101040}" type="slidenum">
              <a:rPr lang="de-DE" smtClean="0"/>
              <a:pPr>
                <a:spcAft>
                  <a:spcPts val="600"/>
                </a:spcAft>
              </a:pPr>
              <a:t>5</a:t>
            </a:fld>
            <a:endParaRPr lang="de-DE" dirty="0"/>
          </a:p>
        </p:txBody>
      </p:sp>
      <p:sp>
        <p:nvSpPr>
          <p:cNvPr id="6" name="Title 5">
            <a:extLst>
              <a:ext uri="{FF2B5EF4-FFF2-40B4-BE49-F238E27FC236}">
                <a16:creationId xmlns:a16="http://schemas.microsoft.com/office/drawing/2014/main" id="{2C406473-4DCE-49C2-B921-83DD38A4E53E}"/>
              </a:ext>
            </a:extLst>
          </p:cNvPr>
          <p:cNvSpPr>
            <a:spLocks noGrp="1"/>
          </p:cNvSpPr>
          <p:nvPr>
            <p:ph type="title"/>
          </p:nvPr>
        </p:nvSpPr>
        <p:spPr>
          <a:xfrm>
            <a:off x="658813" y="576000"/>
            <a:ext cx="7732800" cy="900000"/>
          </a:xfrm>
          <a:prstGeom prst="rect">
            <a:avLst/>
          </a:prstGeom>
        </p:spPr>
        <p:txBody>
          <a:bodyPr anchor="t">
            <a:normAutofit/>
          </a:bodyPr>
          <a:lstStyle/>
          <a:p>
            <a:r>
              <a:rPr lang="de-DE" dirty="0"/>
              <a:t>Wie entwickelt man Learning Outcomes?</a:t>
            </a:r>
          </a:p>
        </p:txBody>
      </p:sp>
      <p:grpSp>
        <p:nvGrpSpPr>
          <p:cNvPr id="2" name="Group 1">
            <a:extLst>
              <a:ext uri="{FF2B5EF4-FFF2-40B4-BE49-F238E27FC236}">
                <a16:creationId xmlns:a16="http://schemas.microsoft.com/office/drawing/2014/main" id="{CF365E0C-BCAC-43A7-928E-7E1E53A50CF3}"/>
              </a:ext>
            </a:extLst>
          </p:cNvPr>
          <p:cNvGrpSpPr/>
          <p:nvPr/>
        </p:nvGrpSpPr>
        <p:grpSpPr>
          <a:xfrm>
            <a:off x="658809" y="1572879"/>
            <a:ext cx="8235686" cy="4075718"/>
            <a:chOff x="658809" y="1572879"/>
            <a:chExt cx="8235686" cy="4075718"/>
          </a:xfrm>
        </p:grpSpPr>
        <p:sp>
          <p:nvSpPr>
            <p:cNvPr id="4" name="Oval 3">
              <a:extLst>
                <a:ext uri="{FF2B5EF4-FFF2-40B4-BE49-F238E27FC236}">
                  <a16:creationId xmlns:a16="http://schemas.microsoft.com/office/drawing/2014/main" id="{BE982CF7-CBD6-4C82-9713-623607A842B0}"/>
                </a:ext>
              </a:extLst>
            </p:cNvPr>
            <p:cNvSpPr/>
            <p:nvPr/>
          </p:nvSpPr>
          <p:spPr>
            <a:xfrm>
              <a:off x="658809" y="1572879"/>
              <a:ext cx="992733" cy="992733"/>
            </a:xfrm>
            <a:prstGeom prst="ellipse">
              <a:avLst/>
            </a:prstGeom>
            <a:solidFill>
              <a:schemeClr val="accent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tangle 4" descr="History">
              <a:extLst>
                <a:ext uri="{FF2B5EF4-FFF2-40B4-BE49-F238E27FC236}">
                  <a16:creationId xmlns:a16="http://schemas.microsoft.com/office/drawing/2014/main" id="{27A6C6A1-AE05-40D3-9DD8-37B9F66BB4E8}"/>
                </a:ext>
              </a:extLst>
            </p:cNvPr>
            <p:cNvSpPr/>
            <p:nvPr/>
          </p:nvSpPr>
          <p:spPr>
            <a:xfrm>
              <a:off x="862763" y="1781353"/>
              <a:ext cx="575785" cy="57578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6F3CDFF4-9D5F-4F79-B2F0-9F9182FF9F65}"/>
                </a:ext>
              </a:extLst>
            </p:cNvPr>
            <p:cNvSpPr/>
            <p:nvPr/>
          </p:nvSpPr>
          <p:spPr>
            <a:xfrm>
              <a:off x="1801338" y="1572879"/>
              <a:ext cx="2520009" cy="992733"/>
            </a:xfrm>
            <a:custGeom>
              <a:avLst/>
              <a:gdLst>
                <a:gd name="connsiteX0" fmla="*/ 0 w 2520009"/>
                <a:gd name="connsiteY0" fmla="*/ 0 h 992733"/>
                <a:gd name="connsiteX1" fmla="*/ 2520009 w 2520009"/>
                <a:gd name="connsiteY1" fmla="*/ 0 h 992733"/>
                <a:gd name="connsiteX2" fmla="*/ 2520009 w 2520009"/>
                <a:gd name="connsiteY2" fmla="*/ 992733 h 992733"/>
                <a:gd name="connsiteX3" fmla="*/ 0 w 2520009"/>
                <a:gd name="connsiteY3" fmla="*/ 992733 h 992733"/>
                <a:gd name="connsiteX4" fmla="*/ 0 w 2520009"/>
                <a:gd name="connsiteY4" fmla="*/ 0 h 992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9" h="992733">
                  <a:moveTo>
                    <a:pt x="0" y="0"/>
                  </a:moveTo>
                  <a:lnTo>
                    <a:pt x="2520009" y="0"/>
                  </a:lnTo>
                  <a:lnTo>
                    <a:pt x="2520009" y="992733"/>
                  </a:lnTo>
                  <a:lnTo>
                    <a:pt x="0" y="992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de-DE" sz="1400" kern="1200" dirty="0"/>
                <a:t>Was wollen wir als [CLIENT</a:t>
              </a:r>
              <a:r>
                <a:rPr lang="de-DE" sz="1400" dirty="0"/>
                <a:t>],</a:t>
              </a:r>
              <a:r>
                <a:rPr lang="de-DE" sz="1400" kern="1200" dirty="0"/>
                <a:t> dass die Consultants nach dem Programm in der Lage sind, zu tun?</a:t>
              </a:r>
              <a:endParaRPr lang="en-US" sz="1400" kern="1200" dirty="0"/>
            </a:p>
          </p:txBody>
        </p:sp>
        <p:sp>
          <p:nvSpPr>
            <p:cNvPr id="8" name="Oval 7">
              <a:extLst>
                <a:ext uri="{FF2B5EF4-FFF2-40B4-BE49-F238E27FC236}">
                  <a16:creationId xmlns:a16="http://schemas.microsoft.com/office/drawing/2014/main" id="{AA14EBBF-35AA-410D-B77A-98BACA3086C5}"/>
                </a:ext>
              </a:extLst>
            </p:cNvPr>
            <p:cNvSpPr/>
            <p:nvPr/>
          </p:nvSpPr>
          <p:spPr>
            <a:xfrm>
              <a:off x="5259008" y="1572879"/>
              <a:ext cx="992733" cy="992733"/>
            </a:xfrm>
            <a:prstGeom prst="ellipse">
              <a:avLst/>
            </a:prstGeom>
            <a:solidFill>
              <a:schemeClr val="accent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9" descr="Play">
              <a:extLst>
                <a:ext uri="{FF2B5EF4-FFF2-40B4-BE49-F238E27FC236}">
                  <a16:creationId xmlns:a16="http://schemas.microsoft.com/office/drawing/2014/main" id="{76CB5EF3-FBA7-4FD7-820E-E36325588686}"/>
                </a:ext>
              </a:extLst>
            </p:cNvPr>
            <p:cNvSpPr/>
            <p:nvPr/>
          </p:nvSpPr>
          <p:spPr>
            <a:xfrm>
              <a:off x="5467487" y="1781353"/>
              <a:ext cx="575785" cy="57578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B2E7BAF5-D595-4800-B782-D4EE2767CF1F}"/>
                </a:ext>
              </a:extLst>
            </p:cNvPr>
            <p:cNvSpPr/>
            <p:nvPr/>
          </p:nvSpPr>
          <p:spPr>
            <a:xfrm>
              <a:off x="6374486" y="1572879"/>
              <a:ext cx="2520009" cy="992733"/>
            </a:xfrm>
            <a:custGeom>
              <a:avLst/>
              <a:gdLst>
                <a:gd name="connsiteX0" fmla="*/ 0 w 2520009"/>
                <a:gd name="connsiteY0" fmla="*/ 0 h 992733"/>
                <a:gd name="connsiteX1" fmla="*/ 2520009 w 2520009"/>
                <a:gd name="connsiteY1" fmla="*/ 0 h 992733"/>
                <a:gd name="connsiteX2" fmla="*/ 2520009 w 2520009"/>
                <a:gd name="connsiteY2" fmla="*/ 992733 h 992733"/>
                <a:gd name="connsiteX3" fmla="*/ 0 w 2520009"/>
                <a:gd name="connsiteY3" fmla="*/ 992733 h 992733"/>
                <a:gd name="connsiteX4" fmla="*/ 0 w 2520009"/>
                <a:gd name="connsiteY4" fmla="*/ 0 h 992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9" h="992733">
                  <a:moveTo>
                    <a:pt x="0" y="0"/>
                  </a:moveTo>
                  <a:lnTo>
                    <a:pt x="2520009" y="0"/>
                  </a:lnTo>
                  <a:lnTo>
                    <a:pt x="2520009" y="992733"/>
                  </a:lnTo>
                  <a:lnTo>
                    <a:pt x="0" y="992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de-DE" sz="1400" kern="1200" dirty="0"/>
                <a:t>Welche Aufgaben warten auf die Consultants?</a:t>
              </a:r>
              <a:endParaRPr lang="en-US" sz="1400" kern="1200" dirty="0"/>
            </a:p>
          </p:txBody>
        </p:sp>
        <p:sp>
          <p:nvSpPr>
            <p:cNvPr id="12" name="Oval 11">
              <a:extLst>
                <a:ext uri="{FF2B5EF4-FFF2-40B4-BE49-F238E27FC236}">
                  <a16:creationId xmlns:a16="http://schemas.microsoft.com/office/drawing/2014/main" id="{6B240E4B-B049-4ECA-855C-71A035F38FBC}"/>
                </a:ext>
              </a:extLst>
            </p:cNvPr>
            <p:cNvSpPr/>
            <p:nvPr/>
          </p:nvSpPr>
          <p:spPr>
            <a:xfrm>
              <a:off x="685872" y="3112470"/>
              <a:ext cx="992733" cy="992733"/>
            </a:xfrm>
            <a:prstGeom prst="ellipse">
              <a:avLst/>
            </a:prstGeom>
            <a:solidFill>
              <a:schemeClr val="accent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Rectangle 12" descr="Education">
              <a:extLst>
                <a:ext uri="{FF2B5EF4-FFF2-40B4-BE49-F238E27FC236}">
                  <a16:creationId xmlns:a16="http://schemas.microsoft.com/office/drawing/2014/main" id="{7DED06E7-4147-4243-902C-701146ADD5CF}"/>
                </a:ext>
              </a:extLst>
            </p:cNvPr>
            <p:cNvSpPr/>
            <p:nvPr/>
          </p:nvSpPr>
          <p:spPr>
            <a:xfrm>
              <a:off x="894346" y="3320942"/>
              <a:ext cx="575785" cy="575785"/>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BC66F5DC-8E80-4654-93BB-78A8F81E71BC}"/>
                </a:ext>
              </a:extLst>
            </p:cNvPr>
            <p:cNvSpPr/>
            <p:nvPr/>
          </p:nvSpPr>
          <p:spPr>
            <a:xfrm>
              <a:off x="1801338" y="3112470"/>
              <a:ext cx="2520009" cy="992733"/>
            </a:xfrm>
            <a:custGeom>
              <a:avLst/>
              <a:gdLst>
                <a:gd name="connsiteX0" fmla="*/ 0 w 2520009"/>
                <a:gd name="connsiteY0" fmla="*/ 0 h 992733"/>
                <a:gd name="connsiteX1" fmla="*/ 2520009 w 2520009"/>
                <a:gd name="connsiteY1" fmla="*/ 0 h 992733"/>
                <a:gd name="connsiteX2" fmla="*/ 2520009 w 2520009"/>
                <a:gd name="connsiteY2" fmla="*/ 992733 h 992733"/>
                <a:gd name="connsiteX3" fmla="*/ 0 w 2520009"/>
                <a:gd name="connsiteY3" fmla="*/ 992733 h 992733"/>
                <a:gd name="connsiteX4" fmla="*/ 0 w 2520009"/>
                <a:gd name="connsiteY4" fmla="*/ 0 h 992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9" h="992733">
                  <a:moveTo>
                    <a:pt x="0" y="0"/>
                  </a:moveTo>
                  <a:lnTo>
                    <a:pt x="2520009" y="0"/>
                  </a:lnTo>
                  <a:lnTo>
                    <a:pt x="2520009" y="992733"/>
                  </a:lnTo>
                  <a:lnTo>
                    <a:pt x="0" y="992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de-DE" sz="1400" kern="1200" dirty="0"/>
                <a:t>Welche Kenntnisse müssen die Consultants während des Programms erworben haben, um die oben genannten Aufgaben zu erfüllen?</a:t>
              </a:r>
              <a:endParaRPr lang="en-US" sz="1400" kern="1200" dirty="0"/>
            </a:p>
          </p:txBody>
        </p:sp>
        <p:sp>
          <p:nvSpPr>
            <p:cNvPr id="15" name="Oval 14">
              <a:extLst>
                <a:ext uri="{FF2B5EF4-FFF2-40B4-BE49-F238E27FC236}">
                  <a16:creationId xmlns:a16="http://schemas.microsoft.com/office/drawing/2014/main" id="{D6C7646A-225E-4231-ACB6-022DAD219185}"/>
                </a:ext>
              </a:extLst>
            </p:cNvPr>
            <p:cNvSpPr/>
            <p:nvPr/>
          </p:nvSpPr>
          <p:spPr>
            <a:xfrm>
              <a:off x="5259008" y="3112470"/>
              <a:ext cx="992733" cy="992733"/>
            </a:xfrm>
            <a:prstGeom prst="ellipse">
              <a:avLst/>
            </a:prstGeom>
            <a:solidFill>
              <a:schemeClr val="accent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15" descr="Clipboard List">
              <a:extLst>
                <a:ext uri="{FF2B5EF4-FFF2-40B4-BE49-F238E27FC236}">
                  <a16:creationId xmlns:a16="http://schemas.microsoft.com/office/drawing/2014/main" id="{48A3D0D7-2E4A-4D49-A98A-419A76B10B24}"/>
                </a:ext>
              </a:extLst>
            </p:cNvPr>
            <p:cNvSpPr/>
            <p:nvPr/>
          </p:nvSpPr>
          <p:spPr>
            <a:xfrm>
              <a:off x="5467487" y="3320942"/>
              <a:ext cx="575785" cy="57578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4159A5DC-1E17-4D1E-BE77-4A6049487519}"/>
                </a:ext>
              </a:extLst>
            </p:cNvPr>
            <p:cNvSpPr/>
            <p:nvPr/>
          </p:nvSpPr>
          <p:spPr>
            <a:xfrm>
              <a:off x="6374486" y="3112470"/>
              <a:ext cx="2520009" cy="992733"/>
            </a:xfrm>
            <a:custGeom>
              <a:avLst/>
              <a:gdLst>
                <a:gd name="connsiteX0" fmla="*/ 0 w 2520009"/>
                <a:gd name="connsiteY0" fmla="*/ 0 h 992733"/>
                <a:gd name="connsiteX1" fmla="*/ 2520009 w 2520009"/>
                <a:gd name="connsiteY1" fmla="*/ 0 h 992733"/>
                <a:gd name="connsiteX2" fmla="*/ 2520009 w 2520009"/>
                <a:gd name="connsiteY2" fmla="*/ 992733 h 992733"/>
                <a:gd name="connsiteX3" fmla="*/ 0 w 2520009"/>
                <a:gd name="connsiteY3" fmla="*/ 992733 h 992733"/>
                <a:gd name="connsiteX4" fmla="*/ 0 w 2520009"/>
                <a:gd name="connsiteY4" fmla="*/ 0 h 992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9" h="992733">
                  <a:moveTo>
                    <a:pt x="0" y="0"/>
                  </a:moveTo>
                  <a:lnTo>
                    <a:pt x="2520009" y="0"/>
                  </a:lnTo>
                  <a:lnTo>
                    <a:pt x="2520009" y="992733"/>
                  </a:lnTo>
                  <a:lnTo>
                    <a:pt x="0" y="992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de-DE" sz="1400" kern="1200" dirty="0"/>
                <a:t>Mit welchen Programmen / Tools werden die Consultants arbeiten?</a:t>
              </a:r>
              <a:endParaRPr lang="en-US" sz="1400" kern="1200" dirty="0"/>
            </a:p>
          </p:txBody>
        </p:sp>
        <p:sp>
          <p:nvSpPr>
            <p:cNvPr id="18" name="Oval 17">
              <a:extLst>
                <a:ext uri="{FF2B5EF4-FFF2-40B4-BE49-F238E27FC236}">
                  <a16:creationId xmlns:a16="http://schemas.microsoft.com/office/drawing/2014/main" id="{CBB1260D-E7C8-4449-B640-1D1856914605}"/>
                </a:ext>
              </a:extLst>
            </p:cNvPr>
            <p:cNvSpPr/>
            <p:nvPr/>
          </p:nvSpPr>
          <p:spPr>
            <a:xfrm>
              <a:off x="658810" y="4652061"/>
              <a:ext cx="992733" cy="992733"/>
            </a:xfrm>
            <a:prstGeom prst="ellipse">
              <a:avLst/>
            </a:prstGeom>
            <a:solidFill>
              <a:schemeClr val="accent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18" descr="Dictionary Remove">
              <a:extLst>
                <a:ext uri="{FF2B5EF4-FFF2-40B4-BE49-F238E27FC236}">
                  <a16:creationId xmlns:a16="http://schemas.microsoft.com/office/drawing/2014/main" id="{AD3C7A4F-D83D-4342-9DD8-735FF3D43B6C}"/>
                </a:ext>
              </a:extLst>
            </p:cNvPr>
            <p:cNvSpPr/>
            <p:nvPr/>
          </p:nvSpPr>
          <p:spPr>
            <a:xfrm>
              <a:off x="888070" y="4860531"/>
              <a:ext cx="575785" cy="575785"/>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CAD73C0F-2A0F-4D70-8B9C-42D436DE10F8}"/>
                </a:ext>
              </a:extLst>
            </p:cNvPr>
            <p:cNvSpPr/>
            <p:nvPr/>
          </p:nvSpPr>
          <p:spPr>
            <a:xfrm>
              <a:off x="1801337" y="4655864"/>
              <a:ext cx="2520009" cy="992733"/>
            </a:xfrm>
            <a:custGeom>
              <a:avLst/>
              <a:gdLst>
                <a:gd name="connsiteX0" fmla="*/ 0 w 2520009"/>
                <a:gd name="connsiteY0" fmla="*/ 0 h 992733"/>
                <a:gd name="connsiteX1" fmla="*/ 2520009 w 2520009"/>
                <a:gd name="connsiteY1" fmla="*/ 0 h 992733"/>
                <a:gd name="connsiteX2" fmla="*/ 2520009 w 2520009"/>
                <a:gd name="connsiteY2" fmla="*/ 992733 h 992733"/>
                <a:gd name="connsiteX3" fmla="*/ 0 w 2520009"/>
                <a:gd name="connsiteY3" fmla="*/ 992733 h 992733"/>
                <a:gd name="connsiteX4" fmla="*/ 0 w 2520009"/>
                <a:gd name="connsiteY4" fmla="*/ 0 h 992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9" h="992733">
                  <a:moveTo>
                    <a:pt x="0" y="0"/>
                  </a:moveTo>
                  <a:lnTo>
                    <a:pt x="2520009" y="0"/>
                  </a:lnTo>
                  <a:lnTo>
                    <a:pt x="2520009" y="992733"/>
                  </a:lnTo>
                  <a:lnTo>
                    <a:pt x="0" y="992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de-DE" sz="1400" kern="1200" dirty="0"/>
                <a:t>Auf welchem Niveau sollten die Consultants in der Lage sein, ihre erworbenen Kenntnisse, Fähigkeiten oder Kompetenzen zu verstehen und /oder anzuwenden?</a:t>
              </a:r>
              <a:endParaRPr lang="en-US" sz="1400" kern="1200" dirty="0"/>
            </a:p>
          </p:txBody>
        </p:sp>
      </p:grpSp>
    </p:spTree>
    <p:extLst>
      <p:ext uri="{BB962C8B-B14F-4D97-AF65-F5344CB8AC3E}">
        <p14:creationId xmlns:p14="http://schemas.microsoft.com/office/powerpoint/2010/main" val="291569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828CE5B-6619-499F-A9FD-FCB56A494760}"/>
              </a:ext>
            </a:extLst>
          </p:cNvPr>
          <p:cNvSpPr>
            <a:spLocks noGrp="1"/>
          </p:cNvSpPr>
          <p:nvPr>
            <p:ph type="title"/>
          </p:nvPr>
        </p:nvSpPr>
        <p:spPr/>
        <p:txBody>
          <a:bodyPr/>
          <a:lstStyle/>
          <a:p>
            <a:pPr marL="180975" lvl="0" indent="-180975">
              <a:spcBef>
                <a:spcPts val="1400"/>
              </a:spcBef>
            </a:pPr>
            <a:r>
              <a:rPr lang="de-DE" dirty="0"/>
              <a:t>Wie entwickelt man </a:t>
            </a:r>
            <a:r>
              <a:rPr lang="en-US" dirty="0"/>
              <a:t>Learning Outcomes?</a:t>
            </a:r>
            <a:endParaRPr lang="en-GB" dirty="0"/>
          </a:p>
        </p:txBody>
      </p:sp>
      <p:sp>
        <p:nvSpPr>
          <p:cNvPr id="4" name="Slide Number Placeholder 3">
            <a:extLst>
              <a:ext uri="{FF2B5EF4-FFF2-40B4-BE49-F238E27FC236}">
                <a16:creationId xmlns:a16="http://schemas.microsoft.com/office/drawing/2014/main" id="{87ED1453-5A00-4433-9D08-CB49A7B77B12}"/>
              </a:ext>
            </a:extLst>
          </p:cNvPr>
          <p:cNvSpPr>
            <a:spLocks noGrp="1"/>
          </p:cNvSpPr>
          <p:nvPr>
            <p:ph type="sldNum" sz="quarter" idx="12"/>
          </p:nvPr>
        </p:nvSpPr>
        <p:spPr/>
        <p:txBody>
          <a:bodyPr/>
          <a:lstStyle/>
          <a:p>
            <a:fld id="{248C2536-0979-4352-A1C4-768983101040}" type="slidenum">
              <a:rPr lang="en-US" smtClean="0"/>
              <a:t>6</a:t>
            </a:fld>
            <a:endParaRPr lang="en-US" dirty="0"/>
          </a:p>
        </p:txBody>
      </p:sp>
      <p:sp>
        <p:nvSpPr>
          <p:cNvPr id="13" name="Text Placeholder 12">
            <a:extLst>
              <a:ext uri="{FF2B5EF4-FFF2-40B4-BE49-F238E27FC236}">
                <a16:creationId xmlns:a16="http://schemas.microsoft.com/office/drawing/2014/main" id="{3C15D68A-081A-44B4-B384-AD715D20CCCA}"/>
              </a:ext>
            </a:extLst>
          </p:cNvPr>
          <p:cNvSpPr>
            <a:spLocks noGrp="1"/>
          </p:cNvSpPr>
          <p:nvPr>
            <p:ph type="body" sz="quarter" idx="17"/>
          </p:nvPr>
        </p:nvSpPr>
        <p:spPr/>
        <p:txBody>
          <a:bodyPr/>
          <a:lstStyle/>
          <a:p>
            <a:r>
              <a:rPr lang="de-DE" sz="1800" dirty="0"/>
              <a:t>Der Schlüssel zum Schreiben effektiver Lernergebnisse ist die Auswahl </a:t>
            </a:r>
            <a:r>
              <a:rPr lang="de-DE" sz="1800" dirty="0">
                <a:solidFill>
                  <a:schemeClr val="tx2"/>
                </a:solidFill>
                <a:latin typeface="+mj-lt"/>
              </a:rPr>
              <a:t>aktiver, messbarer Verben </a:t>
            </a:r>
            <a:r>
              <a:rPr lang="de-DE" sz="1800" dirty="0"/>
              <a:t>– welche die Aufgaben beschreiben, die die Consultants am Ende des Programms bewältigen sollen.  </a:t>
            </a:r>
          </a:p>
          <a:p>
            <a:endParaRPr lang="de-DE" sz="1800" dirty="0"/>
          </a:p>
          <a:p>
            <a:r>
              <a:rPr lang="de-DE" sz="1800" dirty="0"/>
              <a:t>Wörter wie </a:t>
            </a:r>
            <a:r>
              <a:rPr lang="de-DE" sz="1800" i="1" dirty="0"/>
              <a:t>wissen, verstehen </a:t>
            </a:r>
            <a:r>
              <a:rPr lang="de-DE" sz="1800" dirty="0"/>
              <a:t>oder </a:t>
            </a:r>
            <a:r>
              <a:rPr lang="de-DE" sz="1800" i="1" dirty="0"/>
              <a:t>schätzen </a:t>
            </a:r>
            <a:r>
              <a:rPr lang="de-DE" sz="1800" dirty="0"/>
              <a:t>sind schwer zu messen, und sie kommen selten zu den höherwertigen Denkaufgaben, die die meisten von uns wirklich in unseren Consultants sehen wollen.  </a:t>
            </a:r>
          </a:p>
          <a:p>
            <a:endParaRPr lang="de-DE" sz="1800" dirty="0"/>
          </a:p>
          <a:p>
            <a:r>
              <a:rPr lang="de-DE" sz="1800" dirty="0"/>
              <a:t>Denken Sie stattdessen an spezifischere Wörter wie diese, die sich zu komplexeren intellektuellen Aufgaben hin entwickeln: </a:t>
            </a:r>
            <a:r>
              <a:rPr lang="de-DE" sz="1800" dirty="0">
                <a:solidFill>
                  <a:schemeClr val="tx2"/>
                </a:solidFill>
                <a:latin typeface="+mj-lt"/>
              </a:rPr>
              <a:t>erinnern, erklären, interpretieren, vergleichen, differenzieren, umsetzen, beurteilen, kreieren.</a:t>
            </a:r>
          </a:p>
          <a:p>
            <a:endParaRPr lang="de-DE" sz="1800" dirty="0">
              <a:solidFill>
                <a:schemeClr val="tx2"/>
              </a:solidFill>
              <a:latin typeface="+mj-lt"/>
            </a:endParaRPr>
          </a:p>
          <a:p>
            <a:r>
              <a:rPr lang="de-DE" sz="1800" dirty="0"/>
              <a:t>Am Ende des Programms sollten die Consultants in der Lage sein, ....</a:t>
            </a:r>
            <a:endParaRPr lang="en-GB" sz="1800" dirty="0"/>
          </a:p>
        </p:txBody>
      </p:sp>
    </p:spTree>
    <p:extLst>
      <p:ext uri="{BB962C8B-B14F-4D97-AF65-F5344CB8AC3E}">
        <p14:creationId xmlns:p14="http://schemas.microsoft.com/office/powerpoint/2010/main" val="709752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objekt 5">
            <a:extLst>
              <a:ext uri="{FF2B5EF4-FFF2-40B4-BE49-F238E27FC236}">
                <a16:creationId xmlns:a16="http://schemas.microsoft.com/office/drawing/2014/main" id="{F09355B8-C3C0-4E52-A410-4A934CDE7BF3}"/>
              </a:ext>
            </a:extLst>
          </p:cNvPr>
          <p:cNvPicPr>
            <a:picLocks noChangeAspect="1"/>
          </p:cNvPicPr>
          <p:nvPr/>
        </p:nvPicPr>
        <p:blipFill>
          <a:blip r:embed="rId2"/>
          <a:stretch>
            <a:fillRect/>
          </a:stretch>
        </p:blipFill>
        <p:spPr>
          <a:xfrm>
            <a:off x="2721642" y="2353306"/>
            <a:ext cx="1882501" cy="2232735"/>
          </a:xfrm>
          <a:prstGeom prst="rect">
            <a:avLst/>
          </a:prstGeom>
          <a:noFill/>
        </p:spPr>
      </p:pic>
      <p:sp>
        <p:nvSpPr>
          <p:cNvPr id="4" name="Slide Number Placeholder 3">
            <a:extLst>
              <a:ext uri="{FF2B5EF4-FFF2-40B4-BE49-F238E27FC236}">
                <a16:creationId xmlns:a16="http://schemas.microsoft.com/office/drawing/2014/main" id="{6D186A77-DE0E-4311-9B3B-DBC6D4B037D3}"/>
              </a:ext>
            </a:extLst>
          </p:cNvPr>
          <p:cNvSpPr>
            <a:spLocks noGrp="1"/>
          </p:cNvSpPr>
          <p:nvPr>
            <p:ph type="sldNum" sz="quarter" idx="12"/>
          </p:nvPr>
        </p:nvSpPr>
        <p:spPr>
          <a:xfrm>
            <a:off x="11005151" y="6188925"/>
            <a:ext cx="540000" cy="302027"/>
          </a:xfrm>
          <a:prstGeom prst="rect">
            <a:avLst/>
          </a:prstGeom>
        </p:spPr>
        <p:txBody>
          <a:bodyPr anchor="ctr">
            <a:normAutofit/>
          </a:bodyPr>
          <a:lstStyle/>
          <a:p>
            <a:pPr>
              <a:spcAft>
                <a:spcPts val="600"/>
              </a:spcAft>
            </a:pPr>
            <a:fld id="{248C2536-0979-4352-A1C4-768983101040}" type="slidenum">
              <a:rPr lang="en-US" smtClean="0"/>
              <a:pPr>
                <a:spcAft>
                  <a:spcPts val="600"/>
                </a:spcAft>
              </a:pPr>
              <a:t>7</a:t>
            </a:fld>
            <a:endParaRPr lang="en-US"/>
          </a:p>
        </p:txBody>
      </p:sp>
      <p:sp>
        <p:nvSpPr>
          <p:cNvPr id="2" name="Content Placeholder 1">
            <a:extLst>
              <a:ext uri="{FF2B5EF4-FFF2-40B4-BE49-F238E27FC236}">
                <a16:creationId xmlns:a16="http://schemas.microsoft.com/office/drawing/2014/main" id="{558DEA19-3FAA-44A6-921F-04361162A0F8}"/>
              </a:ext>
            </a:extLst>
          </p:cNvPr>
          <p:cNvSpPr>
            <a:spLocks noGrp="1"/>
          </p:cNvSpPr>
          <p:nvPr>
            <p:ph idx="15"/>
          </p:nvPr>
        </p:nvSpPr>
        <p:spPr>
          <a:xfrm>
            <a:off x="5491464" y="2353306"/>
            <a:ext cx="4930618" cy="2232735"/>
          </a:xfrm>
          <a:prstGeom prst="rect">
            <a:avLst/>
          </a:prstGeom>
        </p:spPr>
        <p:txBody>
          <a:bodyPr vert="horz" lIns="0" tIns="0" rIns="0" bIns="0" rtlCol="0">
            <a:normAutofit/>
          </a:bodyPr>
          <a:lstStyle/>
          <a:p>
            <a:pPr lvl="0">
              <a:buClr>
                <a:srgbClr val="049A78"/>
              </a:buClr>
            </a:pPr>
            <a:r>
              <a:rPr lang="de-DE" dirty="0">
                <a:solidFill>
                  <a:srgbClr val="012D28"/>
                </a:solidFill>
              </a:rPr>
              <a:t>klar formuliert sein</a:t>
            </a:r>
          </a:p>
          <a:p>
            <a:pPr lvl="0">
              <a:buClr>
                <a:srgbClr val="049A78"/>
              </a:buClr>
            </a:pPr>
            <a:r>
              <a:rPr lang="de-DE" dirty="0">
                <a:solidFill>
                  <a:srgbClr val="012D28"/>
                </a:solidFill>
              </a:rPr>
              <a:t>leicht verständlich sein </a:t>
            </a:r>
          </a:p>
          <a:p>
            <a:pPr lvl="0">
              <a:buClr>
                <a:srgbClr val="049A78"/>
              </a:buClr>
            </a:pPr>
            <a:r>
              <a:rPr lang="de-DE" dirty="0">
                <a:solidFill>
                  <a:srgbClr val="012D28"/>
                </a:solidFill>
              </a:rPr>
              <a:t>an einer “außenstehenden” Person getestet sein </a:t>
            </a:r>
          </a:p>
          <a:p>
            <a:pPr lvl="0">
              <a:buClr>
                <a:srgbClr val="049A78"/>
              </a:buClr>
            </a:pPr>
            <a:r>
              <a:rPr lang="de-DE" dirty="0">
                <a:solidFill>
                  <a:srgbClr val="012D28"/>
                </a:solidFill>
              </a:rPr>
              <a:t>eindeutig einer Kompetenz, Fertigkeit oder einem Spezialwissen zuordenbar sein</a:t>
            </a:r>
          </a:p>
          <a:p>
            <a:pPr lvl="0">
              <a:buClr>
                <a:srgbClr val="049A78"/>
              </a:buClr>
            </a:pPr>
            <a:r>
              <a:rPr lang="de-DE" dirty="0">
                <a:solidFill>
                  <a:srgbClr val="012D28"/>
                </a:solidFill>
              </a:rPr>
              <a:t>realistisch und erreichbar sein</a:t>
            </a:r>
          </a:p>
          <a:p>
            <a:pPr marL="0" lvl="0" indent="0">
              <a:buClr>
                <a:srgbClr val="049A78"/>
              </a:buClr>
              <a:buNone/>
            </a:pPr>
            <a:endParaRPr lang="de-DE" sz="1400" dirty="0">
              <a:solidFill>
                <a:srgbClr val="012D28"/>
              </a:solidFill>
            </a:endParaRPr>
          </a:p>
        </p:txBody>
      </p:sp>
      <p:sp>
        <p:nvSpPr>
          <p:cNvPr id="5" name="Title 4">
            <a:extLst>
              <a:ext uri="{FF2B5EF4-FFF2-40B4-BE49-F238E27FC236}">
                <a16:creationId xmlns:a16="http://schemas.microsoft.com/office/drawing/2014/main" id="{05790249-78E6-416C-8D09-E4C27AC801B3}"/>
              </a:ext>
            </a:extLst>
          </p:cNvPr>
          <p:cNvSpPr>
            <a:spLocks noGrp="1"/>
          </p:cNvSpPr>
          <p:nvPr>
            <p:ph type="title"/>
          </p:nvPr>
        </p:nvSpPr>
        <p:spPr>
          <a:xfrm>
            <a:off x="658813" y="576000"/>
            <a:ext cx="7732800" cy="900000"/>
          </a:xfrm>
          <a:prstGeom prst="rect">
            <a:avLst/>
          </a:prstGeom>
        </p:spPr>
        <p:txBody>
          <a:bodyPr anchor="t">
            <a:normAutofit/>
          </a:bodyPr>
          <a:lstStyle/>
          <a:p>
            <a:r>
              <a:rPr lang="de-DE" dirty="0"/>
              <a:t>Learning Outcomes sollten …</a:t>
            </a:r>
            <a:endParaRPr lang="en-US" dirty="0"/>
          </a:p>
        </p:txBody>
      </p:sp>
    </p:spTree>
    <p:extLst>
      <p:ext uri="{BB962C8B-B14F-4D97-AF65-F5344CB8AC3E}">
        <p14:creationId xmlns:p14="http://schemas.microsoft.com/office/powerpoint/2010/main" val="125917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29D98-E1C9-493C-AC13-B176DBAEB315}"/>
              </a:ext>
            </a:extLst>
          </p:cNvPr>
          <p:cNvSpPr>
            <a:spLocks noGrp="1"/>
          </p:cNvSpPr>
          <p:nvPr>
            <p:ph type="ctrTitle"/>
          </p:nvPr>
        </p:nvSpPr>
        <p:spPr/>
        <p:txBody>
          <a:bodyPr/>
          <a:lstStyle/>
          <a:p>
            <a:r>
              <a:rPr lang="en-US" dirty="0"/>
              <a:t>Learning Outcomes </a:t>
            </a:r>
            <a:r>
              <a:rPr lang="en-US" dirty="0" err="1"/>
              <a:t>Beispiele</a:t>
            </a:r>
            <a:endParaRPr lang="en-US" dirty="0"/>
          </a:p>
        </p:txBody>
      </p:sp>
      <p:sp>
        <p:nvSpPr>
          <p:cNvPr id="5" name="Slide Number Placeholder 4">
            <a:extLst>
              <a:ext uri="{FF2B5EF4-FFF2-40B4-BE49-F238E27FC236}">
                <a16:creationId xmlns:a16="http://schemas.microsoft.com/office/drawing/2014/main" id="{56873B9F-1D12-4E17-B322-5B6490EAC5C3}"/>
              </a:ext>
            </a:extLst>
          </p:cNvPr>
          <p:cNvSpPr>
            <a:spLocks noGrp="1"/>
          </p:cNvSpPr>
          <p:nvPr>
            <p:ph type="sldNum" sz="quarter" idx="4294967295"/>
          </p:nvPr>
        </p:nvSpPr>
        <p:spPr>
          <a:xfrm>
            <a:off x="11650663" y="6189663"/>
            <a:ext cx="541337" cy="301625"/>
          </a:xfrm>
        </p:spPr>
        <p:txBody>
          <a:bodyPr/>
          <a:lstStyle/>
          <a:p>
            <a:fld id="{248C2536-0979-4352-A1C4-768983101040}" type="slidenum">
              <a:rPr lang="en-US" smtClean="0"/>
              <a:t>8</a:t>
            </a:fld>
            <a:endParaRPr lang="en-US" dirty="0"/>
          </a:p>
        </p:txBody>
      </p:sp>
    </p:spTree>
    <p:extLst>
      <p:ext uri="{BB962C8B-B14F-4D97-AF65-F5344CB8AC3E}">
        <p14:creationId xmlns:p14="http://schemas.microsoft.com/office/powerpoint/2010/main" val="221959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B06AC1-41C3-456B-9117-6F5E0A771ECF}"/>
              </a:ext>
            </a:extLst>
          </p:cNvPr>
          <p:cNvSpPr>
            <a:spLocks noGrp="1"/>
          </p:cNvSpPr>
          <p:nvPr>
            <p:ph type="title"/>
          </p:nvPr>
        </p:nvSpPr>
        <p:spPr/>
        <p:txBody>
          <a:bodyPr/>
          <a:lstStyle/>
          <a:p>
            <a:r>
              <a:rPr lang="en-US" dirty="0" err="1"/>
              <a:t>Beispiele</a:t>
            </a:r>
            <a:r>
              <a:rPr lang="en-US" dirty="0"/>
              <a:t> Learning Outcomes </a:t>
            </a:r>
          </a:p>
        </p:txBody>
      </p:sp>
      <p:sp>
        <p:nvSpPr>
          <p:cNvPr id="4" name="Slide Number Placeholder 3">
            <a:extLst>
              <a:ext uri="{FF2B5EF4-FFF2-40B4-BE49-F238E27FC236}">
                <a16:creationId xmlns:a16="http://schemas.microsoft.com/office/drawing/2014/main" id="{FF553679-0A4A-4CBA-B8D3-27ADF3B8E341}"/>
              </a:ext>
            </a:extLst>
          </p:cNvPr>
          <p:cNvSpPr>
            <a:spLocks noGrp="1"/>
          </p:cNvSpPr>
          <p:nvPr>
            <p:ph type="sldNum" sz="quarter" idx="12"/>
          </p:nvPr>
        </p:nvSpPr>
        <p:spPr/>
        <p:txBody>
          <a:bodyPr/>
          <a:lstStyle/>
          <a:p>
            <a:fld id="{248C2536-0979-4352-A1C4-768983101040}" type="slidenum">
              <a:rPr lang="en-US" smtClean="0"/>
              <a:t>9</a:t>
            </a:fld>
            <a:endParaRPr lang="en-US" dirty="0"/>
          </a:p>
        </p:txBody>
      </p:sp>
      <p:sp>
        <p:nvSpPr>
          <p:cNvPr id="2" name="Content Placeholder 1">
            <a:extLst>
              <a:ext uri="{FF2B5EF4-FFF2-40B4-BE49-F238E27FC236}">
                <a16:creationId xmlns:a16="http://schemas.microsoft.com/office/drawing/2014/main" id="{2B33464F-688B-40C7-9D67-411032FD62A7}"/>
              </a:ext>
            </a:extLst>
          </p:cNvPr>
          <p:cNvSpPr>
            <a:spLocks noGrp="1"/>
          </p:cNvSpPr>
          <p:nvPr>
            <p:ph type="body" sz="quarter" idx="17"/>
          </p:nvPr>
        </p:nvSpPr>
        <p:spPr>
          <a:xfrm>
            <a:off x="658810" y="2286267"/>
            <a:ext cx="10684379" cy="3393316"/>
          </a:xfrm>
        </p:spPr>
        <p:txBody>
          <a:bodyPr/>
          <a:lstStyle/>
          <a:p>
            <a:r>
              <a:rPr lang="de-DE" sz="1800" dirty="0"/>
              <a:t>Ich als Absolvent habe </a:t>
            </a:r>
            <a:r>
              <a:rPr lang="de-DE" sz="1800" b="1" dirty="0"/>
              <a:t>allgemeine IT-Kenntnisse </a:t>
            </a:r>
            <a:r>
              <a:rPr lang="de-DE" sz="1800" dirty="0"/>
              <a:t>und kann</a:t>
            </a:r>
            <a:r>
              <a:rPr lang="de-DE" sz="1800" b="1" dirty="0"/>
              <a:t> </a:t>
            </a:r>
            <a:r>
              <a:rPr lang="de-DE" sz="1800" dirty="0"/>
              <a:t>einfache Zusammenhänge in der IT-Branche </a:t>
            </a:r>
            <a:r>
              <a:rPr lang="de-DE" sz="1800" b="1" dirty="0"/>
              <a:t>erklären</a:t>
            </a:r>
            <a:r>
              <a:rPr lang="de-DE" sz="1800" dirty="0"/>
              <a:t>.​</a:t>
            </a:r>
          </a:p>
          <a:p>
            <a:pPr lvl="1" fontAlgn="base"/>
            <a:r>
              <a:rPr lang="de-DE" dirty="0"/>
              <a:t>Ich habe </a:t>
            </a:r>
            <a:r>
              <a:rPr lang="de-DE" b="1" dirty="0"/>
              <a:t>Grundkenntnisse</a:t>
            </a:r>
            <a:r>
              <a:rPr lang="de-DE" dirty="0"/>
              <a:t> in </a:t>
            </a:r>
            <a:r>
              <a:rPr lang="de-DE" b="1" dirty="0"/>
              <a:t>Programmierung</a:t>
            </a:r>
            <a:r>
              <a:rPr lang="de-DE" dirty="0"/>
              <a:t> und kann in </a:t>
            </a:r>
            <a:r>
              <a:rPr lang="de-DE" b="1" dirty="0" err="1"/>
              <a:t>Powershell</a:t>
            </a:r>
            <a:r>
              <a:rPr lang="de-DE" b="1" dirty="0"/>
              <a:t> </a:t>
            </a:r>
            <a:r>
              <a:rPr lang="de-DE" dirty="0"/>
              <a:t>ein „Hello World“-Beispiel </a:t>
            </a:r>
            <a:r>
              <a:rPr lang="de-DE" b="1" dirty="0"/>
              <a:t>kreieren</a:t>
            </a:r>
            <a:r>
              <a:rPr lang="de-DE" dirty="0"/>
              <a:t>.</a:t>
            </a:r>
            <a:r>
              <a:rPr lang="en-US" dirty="0"/>
              <a:t>​</a:t>
            </a:r>
          </a:p>
          <a:p>
            <a:pPr lvl="1" fontAlgn="base"/>
            <a:r>
              <a:rPr lang="de-DE" dirty="0"/>
              <a:t>Ich kann die verschiedenen </a:t>
            </a:r>
            <a:r>
              <a:rPr lang="de-DE" b="1" dirty="0"/>
              <a:t>Arten</a:t>
            </a:r>
            <a:r>
              <a:rPr lang="de-DE" dirty="0"/>
              <a:t> von </a:t>
            </a:r>
            <a:r>
              <a:rPr lang="de-DE" b="1" dirty="0"/>
              <a:t>Datenspeicherung</a:t>
            </a:r>
            <a:r>
              <a:rPr lang="de-DE" dirty="0"/>
              <a:t> </a:t>
            </a:r>
            <a:r>
              <a:rPr lang="de-DE" b="1" dirty="0"/>
              <a:t>beurteilen</a:t>
            </a:r>
            <a:r>
              <a:rPr lang="de-DE" dirty="0"/>
              <a:t> und kann </a:t>
            </a:r>
            <a:r>
              <a:rPr lang="de-DE" b="1" dirty="0"/>
              <a:t>Datenschutz-</a:t>
            </a:r>
            <a:r>
              <a:rPr lang="de-DE" dirty="0"/>
              <a:t> und </a:t>
            </a:r>
            <a:r>
              <a:rPr lang="de-DE" b="1" dirty="0"/>
              <a:t>Datensicherungs-konzepte</a:t>
            </a:r>
            <a:r>
              <a:rPr lang="de-DE" dirty="0"/>
              <a:t> dafür </a:t>
            </a:r>
            <a:r>
              <a:rPr lang="de-DE" b="1" dirty="0"/>
              <a:t>interpretieren</a:t>
            </a:r>
            <a:r>
              <a:rPr lang="de-DE" dirty="0"/>
              <a:t>.</a:t>
            </a:r>
            <a:r>
              <a:rPr lang="en-US" dirty="0"/>
              <a:t>​</a:t>
            </a:r>
          </a:p>
          <a:p>
            <a:pPr lvl="1" fontAlgn="base"/>
            <a:endParaRPr lang="en-US" dirty="0"/>
          </a:p>
          <a:p>
            <a:pPr fontAlgn="base"/>
            <a:r>
              <a:rPr lang="de-DE" sz="1800" dirty="0"/>
              <a:t>Ich als Absolvent kann die </a:t>
            </a:r>
            <a:r>
              <a:rPr lang="de-DE" sz="1800" b="1" dirty="0"/>
              <a:t>verschiedenen Cloud-Konzepte erklären</a:t>
            </a:r>
            <a:r>
              <a:rPr lang="de-DE" sz="1800" dirty="0"/>
              <a:t>, die mit der Azure-Cloud umgesetzt werden können.​</a:t>
            </a:r>
          </a:p>
          <a:p>
            <a:pPr lvl="1" fontAlgn="base"/>
            <a:r>
              <a:rPr lang="de-DE" dirty="0"/>
              <a:t>Ich kann die Vorteile bei der Verwendung von </a:t>
            </a:r>
            <a:r>
              <a:rPr lang="de-DE" b="1" dirty="0"/>
              <a:t>Clouddiensten</a:t>
            </a:r>
            <a:r>
              <a:rPr lang="de-DE" dirty="0"/>
              <a:t> gegenüber klassischer </a:t>
            </a:r>
            <a:r>
              <a:rPr lang="de-DE" b="1" dirty="0" err="1"/>
              <a:t>onPremise</a:t>
            </a:r>
            <a:r>
              <a:rPr lang="de-DE" b="1" dirty="0"/>
              <a:t>-Architekturen erklären</a:t>
            </a:r>
            <a:r>
              <a:rPr lang="de-DE" dirty="0"/>
              <a:t>.</a:t>
            </a:r>
            <a:r>
              <a:rPr lang="en-US" dirty="0"/>
              <a:t>​</a:t>
            </a:r>
          </a:p>
          <a:p>
            <a:pPr lvl="1" fontAlgn="base"/>
            <a:r>
              <a:rPr lang="de-DE" dirty="0"/>
              <a:t>Ich kann</a:t>
            </a:r>
            <a:r>
              <a:rPr lang="de-DE" b="1" dirty="0"/>
              <a:t> </a:t>
            </a:r>
            <a:r>
              <a:rPr lang="de-DE" dirty="0"/>
              <a:t>die verschiedenen Begriffe im Bezug auf </a:t>
            </a:r>
            <a:r>
              <a:rPr lang="de-DE" b="1" dirty="0"/>
              <a:t>Cloud-Konzepte interpretieren</a:t>
            </a:r>
            <a:r>
              <a:rPr lang="en-US" dirty="0"/>
              <a:t>​ </a:t>
            </a:r>
            <a:r>
              <a:rPr lang="de-DE" dirty="0"/>
              <a:t>(Hochverfügbarkeit, Skalierbarkeit, Elastizität, Agilität, Fehlertoleranz, Notfallwiederherstellung, Skalierungseffekten, Investitionen (</a:t>
            </a:r>
            <a:r>
              <a:rPr lang="de-DE" dirty="0" err="1"/>
              <a:t>CapEx</a:t>
            </a:r>
            <a:r>
              <a:rPr lang="de-DE" dirty="0"/>
              <a:t>) Betriebsausgaben (</a:t>
            </a:r>
            <a:r>
              <a:rPr lang="de-DE" dirty="0" err="1"/>
              <a:t>OpEx</a:t>
            </a:r>
            <a:r>
              <a:rPr lang="de-DE" dirty="0"/>
              <a:t>), verbrauchsorientierte Modell)</a:t>
            </a:r>
            <a:r>
              <a:rPr lang="en-US" dirty="0"/>
              <a:t>​.</a:t>
            </a:r>
          </a:p>
          <a:p>
            <a:pPr lvl="1" fontAlgn="base"/>
            <a:endParaRPr lang="en-US" dirty="0"/>
          </a:p>
          <a:p>
            <a:endParaRPr lang="en-US" dirty="0"/>
          </a:p>
        </p:txBody>
      </p:sp>
    </p:spTree>
    <p:extLst>
      <p:ext uri="{BB962C8B-B14F-4D97-AF65-F5344CB8AC3E}">
        <p14:creationId xmlns:p14="http://schemas.microsoft.com/office/powerpoint/2010/main" val="11362020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LANGUAGETEXTBOX" val="Eng"/>
</p:tagLst>
</file>

<file path=ppt/theme/theme1.xml><?xml version="1.0" encoding="utf-8"?>
<a:theme xmlns:a="http://schemas.openxmlformats.org/drawingml/2006/main" name="AW Academy">
  <a:themeElements>
    <a:clrScheme name="AW Academy ny">
      <a:dk1>
        <a:sysClr val="windowText" lastClr="000000"/>
      </a:dk1>
      <a:lt1>
        <a:sysClr val="window" lastClr="FFFFFF"/>
      </a:lt1>
      <a:dk2>
        <a:srgbClr val="CDFFE2"/>
      </a:dk2>
      <a:lt2>
        <a:srgbClr val="049A78"/>
      </a:lt2>
      <a:accent1>
        <a:srgbClr val="047364"/>
      </a:accent1>
      <a:accent2>
        <a:srgbClr val="05D48E"/>
      </a:accent2>
      <a:accent3>
        <a:srgbClr val="012D28"/>
      </a:accent3>
      <a:accent4>
        <a:srgbClr val="0072CE"/>
      </a:accent4>
      <a:accent5>
        <a:srgbClr val="13E0E0"/>
      </a:accent5>
      <a:accent6>
        <a:srgbClr val="7005D1"/>
      </a:accent6>
      <a:hlink>
        <a:srgbClr val="012D28"/>
      </a:hlink>
      <a:folHlink>
        <a:srgbClr val="012D28"/>
      </a:folHlink>
    </a:clrScheme>
    <a:fontScheme name="Awsome">
      <a:majorFont>
        <a:latin typeface="Awesome Semibold"/>
        <a:ea typeface=""/>
        <a:cs typeface=""/>
      </a:majorFont>
      <a:minorFont>
        <a:latin typeface="Aweso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7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700" dirty="0" smtClean="0">
            <a:solidFill>
              <a:schemeClr val="accent1"/>
            </a:solidFill>
          </a:defRPr>
        </a:defPPr>
      </a:lstStyle>
    </a:txDef>
  </a:objectDefaults>
  <a:extraClrSchemeLst/>
  <a:extLst>
    <a:ext uri="{05A4C25C-085E-4340-85A3-A5531E510DB2}">
      <thm15:themeFamily xmlns:thm15="http://schemas.microsoft.com/office/thememl/2012/main" name="AW Academy.potx" id="{C8A0FDBB-2889-4C5E-A59A-C4EBC4ED8506}" vid="{6A9052DC-7077-46F2-911E-BD9436C4FA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243027C2B9514C88AEFEBA8C2CE227" ma:contentTypeVersion="13" ma:contentTypeDescription="Create a new document." ma:contentTypeScope="" ma:versionID="2984844edf5840f45a942568d48c7734">
  <xsd:schema xmlns:xsd="http://www.w3.org/2001/XMLSchema" xmlns:xs="http://www.w3.org/2001/XMLSchema" xmlns:p="http://schemas.microsoft.com/office/2006/metadata/properties" xmlns:ns2="1449b873-b1e1-449a-8c56-3f6c3c13d44d" xmlns:ns3="34daa377-c9a1-4f3d-adb8-cc549c92f471" targetNamespace="http://schemas.microsoft.com/office/2006/metadata/properties" ma:root="true" ma:fieldsID="7769acef334b4c33289228ef87f609d7" ns2:_="" ns3:_="">
    <xsd:import namespace="1449b873-b1e1-449a-8c56-3f6c3c13d44d"/>
    <xsd:import namespace="34daa377-c9a1-4f3d-adb8-cc549c92f47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49b873-b1e1-449a-8c56-3f6c3c13d4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4daa377-c9a1-4f3d-adb8-cc549c92f47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34daa377-c9a1-4f3d-adb8-cc549c92f471">
      <UserInfo>
        <DisplayName>Romina Rottgardt</DisplayName>
        <AccountId>76</AccountId>
        <AccountType/>
      </UserInfo>
      <UserInfo>
        <DisplayName>Academy Germany Members</DisplayName>
        <AccountId>151</AccountId>
        <AccountType/>
      </UserInfo>
    </SharedWithUsers>
  </documentManagement>
</p:properties>
</file>

<file path=customXml/itemProps1.xml><?xml version="1.0" encoding="utf-8"?>
<ds:datastoreItem xmlns:ds="http://schemas.openxmlformats.org/officeDocument/2006/customXml" ds:itemID="{F12E962D-7B66-4817-9C20-F46FB9A61733}"/>
</file>

<file path=customXml/itemProps2.xml><?xml version="1.0" encoding="utf-8"?>
<ds:datastoreItem xmlns:ds="http://schemas.openxmlformats.org/officeDocument/2006/customXml" ds:itemID="{48B4EF63-0AA9-4124-8AF5-7A1922FA9256}">
  <ds:schemaRefs>
    <ds:schemaRef ds:uri="http://schemas.microsoft.com/sharepoint/v3/contenttype/forms"/>
  </ds:schemaRefs>
</ds:datastoreItem>
</file>

<file path=customXml/itemProps3.xml><?xml version="1.0" encoding="utf-8"?>
<ds:datastoreItem xmlns:ds="http://schemas.openxmlformats.org/officeDocument/2006/customXml" ds:itemID="{00A9AC63-59BD-470C-B31D-BFB61DD2AFAA}">
  <ds:schemaRefs>
    <ds:schemaRef ds:uri="http://purl.org/dc/terms/"/>
    <ds:schemaRef ds:uri="http://schemas.microsoft.com/office/2006/metadata/properties"/>
    <ds:schemaRef ds:uri="http://schemas.microsoft.com/office/2006/documentManagement/types"/>
    <ds:schemaRef ds:uri="fc14e1fa-2ecd-4058-adb9-8f4a41a07b71"/>
    <ds:schemaRef ds:uri="http://schemas.microsoft.com/sharepoint/v3"/>
    <ds:schemaRef ds:uri="http://purl.org/dc/elements/1.1/"/>
    <ds:schemaRef ds:uri="http://schemas.openxmlformats.org/package/2006/metadata/core-properties"/>
    <ds:schemaRef ds:uri="http://schemas.microsoft.com/office/infopath/2007/PartnerControls"/>
    <ds:schemaRef ds:uri="3a0aff24-d3ed-4da0-988e-5677b2a25942"/>
    <ds:schemaRef ds:uri="http://www.w3.org/XML/1998/namespace"/>
    <ds:schemaRef ds:uri="http://purl.org/dc/dcmitype/"/>
    <ds:schemaRef ds:uri="34daa377-c9a1-4f3d-adb8-cc549c92f471"/>
  </ds:schemaRefs>
</ds:datastoreItem>
</file>

<file path=docProps/app.xml><?xml version="1.0" encoding="utf-8"?>
<Properties xmlns="http://schemas.openxmlformats.org/officeDocument/2006/extended-properties" xmlns:vt="http://schemas.openxmlformats.org/officeDocument/2006/docPropsVTypes">
  <TotalTime>0</TotalTime>
  <Words>742</Words>
  <Application>Microsoft Office PowerPoint</Application>
  <PresentationFormat>Widescreen</PresentationFormat>
  <Paragraphs>186</Paragraphs>
  <Slides>13</Slides>
  <Notes>6</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AW Academy</vt:lpstr>
      <vt:lpstr>Learning Outcomes</vt:lpstr>
      <vt:lpstr>Was sind Learning Outcomes?</vt:lpstr>
      <vt:lpstr>Warum sind Learning Outcomes so wichtig für uns?</vt:lpstr>
      <vt:lpstr>Was sind die Vorteile von Learning Outcomes?</vt:lpstr>
      <vt:lpstr>Wie entwickelt man Learning Outcomes?</vt:lpstr>
      <vt:lpstr>Wie entwickelt man Learning Outcomes?</vt:lpstr>
      <vt:lpstr>Learning Outcomes sollten …</vt:lpstr>
      <vt:lpstr>Learning Outcomes Beispiele</vt:lpstr>
      <vt:lpstr>Beispiele Learning Outcomes </vt:lpstr>
      <vt:lpstr>Beispiele Learning Outcomes </vt:lpstr>
      <vt:lpstr>Q&amp;A</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Pre-Workshop-Call  Learning Outcomes</dc:title>
  <dc:creator>Sonja Offermann</dc:creator>
  <cp:lastModifiedBy>Romina Rottgardt</cp:lastModifiedBy>
  <cp:revision>26</cp:revision>
  <dcterms:created xsi:type="dcterms:W3CDTF">2020-03-03T16:04:08Z</dcterms:created>
  <dcterms:modified xsi:type="dcterms:W3CDTF">2020-04-23T13:58:29Z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0x0101001F243027C2B9514C88AEFEBA8C2CE227</vt:lpwstr>
  </property>
</Properties>
</file>